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  <p:sldMasterId id="2147484168" r:id="rId2"/>
  </p:sldMasterIdLst>
  <p:sldIdLst>
    <p:sldId id="256" r:id="rId3"/>
    <p:sldId id="257" r:id="rId4"/>
    <p:sldId id="258" r:id="rId5"/>
    <p:sldId id="313" r:id="rId6"/>
    <p:sldId id="259" r:id="rId7"/>
    <p:sldId id="314" r:id="rId8"/>
    <p:sldId id="289" r:id="rId9"/>
    <p:sldId id="288" r:id="rId10"/>
    <p:sldId id="261" r:id="rId11"/>
    <p:sldId id="292" r:id="rId12"/>
    <p:sldId id="262" r:id="rId13"/>
    <p:sldId id="263" r:id="rId14"/>
    <p:sldId id="264" r:id="rId15"/>
    <p:sldId id="291" r:id="rId16"/>
    <p:sldId id="294" r:id="rId17"/>
    <p:sldId id="295" r:id="rId18"/>
    <p:sldId id="297" r:id="rId19"/>
    <p:sldId id="266" r:id="rId20"/>
    <p:sldId id="296" r:id="rId21"/>
    <p:sldId id="267" r:id="rId22"/>
    <p:sldId id="299" r:id="rId23"/>
    <p:sldId id="298" r:id="rId24"/>
    <p:sldId id="270" r:id="rId25"/>
    <p:sldId id="304" r:id="rId26"/>
    <p:sldId id="305" r:id="rId27"/>
    <p:sldId id="307" r:id="rId28"/>
    <p:sldId id="272" r:id="rId29"/>
    <p:sldId id="306" r:id="rId30"/>
    <p:sldId id="273" r:id="rId31"/>
    <p:sldId id="308" r:id="rId32"/>
    <p:sldId id="309" r:id="rId33"/>
    <p:sldId id="274" r:id="rId34"/>
    <p:sldId id="310" r:id="rId35"/>
    <p:sldId id="275" r:id="rId36"/>
    <p:sldId id="311" r:id="rId37"/>
    <p:sldId id="303" r:id="rId38"/>
    <p:sldId id="315" r:id="rId39"/>
    <p:sldId id="300" r:id="rId40"/>
    <p:sldId id="301" r:id="rId41"/>
    <p:sldId id="312" r:id="rId42"/>
    <p:sldId id="302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-4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AFCFB-C068-49BF-95ED-560A6E6DD38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64810094-B0F4-4128-9610-2ED5164E496B}">
      <dgm:prSet phldrT="[텍스트]"/>
      <dgm:spPr/>
      <dgm:t>
        <a:bodyPr/>
        <a:lstStyle/>
        <a:p>
          <a:pPr latinLnBrk="1"/>
          <a:r>
            <a:rPr lang="en-US" altLang="ko-KR" dirty="0" smtClean="0"/>
            <a:t>1</a:t>
          </a:r>
          <a:endParaRPr lang="ko-KR" altLang="en-US" dirty="0"/>
        </a:p>
      </dgm:t>
    </dgm:pt>
    <dgm:pt modelId="{E6E44428-6936-4D48-96C1-F4F6D2E7E885}" type="parTrans" cxnId="{608E2A1C-7860-47E8-895D-30C8F213CAD4}">
      <dgm:prSet/>
      <dgm:spPr/>
      <dgm:t>
        <a:bodyPr/>
        <a:lstStyle/>
        <a:p>
          <a:pPr latinLnBrk="1"/>
          <a:endParaRPr lang="ko-KR" altLang="en-US"/>
        </a:p>
      </dgm:t>
    </dgm:pt>
    <dgm:pt modelId="{E757D176-069A-4690-BD53-96AF46237007}" type="sibTrans" cxnId="{608E2A1C-7860-47E8-895D-30C8F213CAD4}">
      <dgm:prSet/>
      <dgm:spPr/>
      <dgm:t>
        <a:bodyPr/>
        <a:lstStyle/>
        <a:p>
          <a:pPr latinLnBrk="1"/>
          <a:endParaRPr lang="ko-KR" altLang="en-US"/>
        </a:p>
      </dgm:t>
    </dgm:pt>
    <dgm:pt modelId="{01E0DA48-4FA7-4C27-952C-4BFD2B7FDA49}">
      <dgm:prSet phldrT="[텍스트]"/>
      <dgm:spPr/>
      <dgm:t>
        <a:bodyPr/>
        <a:lstStyle/>
        <a:p>
          <a:pPr latinLnBrk="1"/>
          <a:r>
            <a:rPr lang="ko-KR" altLang="en-US" dirty="0" smtClean="0"/>
            <a:t>연구는 왜 하지</a:t>
          </a:r>
          <a:r>
            <a:rPr lang="en-US" altLang="ko-KR" dirty="0" smtClean="0"/>
            <a:t>?</a:t>
          </a:r>
          <a:endParaRPr lang="ko-KR" altLang="en-US" dirty="0"/>
        </a:p>
      </dgm:t>
    </dgm:pt>
    <dgm:pt modelId="{AD4EBC65-E4BA-4161-91D4-225E4FE36188}" type="parTrans" cxnId="{AC152541-CA40-4ED2-9E4D-1B2728834EBD}">
      <dgm:prSet/>
      <dgm:spPr/>
      <dgm:t>
        <a:bodyPr/>
        <a:lstStyle/>
        <a:p>
          <a:pPr latinLnBrk="1"/>
          <a:endParaRPr lang="ko-KR" altLang="en-US"/>
        </a:p>
      </dgm:t>
    </dgm:pt>
    <dgm:pt modelId="{522FDC8C-9CA4-4D5D-BCB8-B05B48D21604}" type="sibTrans" cxnId="{AC152541-CA40-4ED2-9E4D-1B2728834EBD}">
      <dgm:prSet/>
      <dgm:spPr/>
      <dgm:t>
        <a:bodyPr/>
        <a:lstStyle/>
        <a:p>
          <a:pPr latinLnBrk="1"/>
          <a:endParaRPr lang="ko-KR" altLang="en-US"/>
        </a:p>
      </dgm:t>
    </dgm:pt>
    <dgm:pt modelId="{440D5CBE-BA1E-4F55-AEA5-3DD080CCBFEB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endParaRPr lang="ko-KR" altLang="en-US" dirty="0"/>
        </a:p>
      </dgm:t>
    </dgm:pt>
    <dgm:pt modelId="{AF2D7AE4-AD5A-412F-8D26-E3B9A486F4F9}" type="parTrans" cxnId="{3B6DD711-81E0-4E5A-A2BE-5C008063A47A}">
      <dgm:prSet/>
      <dgm:spPr/>
      <dgm:t>
        <a:bodyPr/>
        <a:lstStyle/>
        <a:p>
          <a:pPr latinLnBrk="1"/>
          <a:endParaRPr lang="ko-KR" altLang="en-US"/>
        </a:p>
      </dgm:t>
    </dgm:pt>
    <dgm:pt modelId="{5DAE40FD-3088-4255-B03E-C34BA653D774}" type="sibTrans" cxnId="{3B6DD711-81E0-4E5A-A2BE-5C008063A47A}">
      <dgm:prSet/>
      <dgm:spPr/>
      <dgm:t>
        <a:bodyPr/>
        <a:lstStyle/>
        <a:p>
          <a:pPr latinLnBrk="1"/>
          <a:endParaRPr lang="ko-KR" altLang="en-US"/>
        </a:p>
      </dgm:t>
    </dgm:pt>
    <dgm:pt modelId="{96985494-82AB-48B7-87F9-FAE2392A5F57}">
      <dgm:prSet phldrT="[텍스트]"/>
      <dgm:spPr/>
      <dgm:t>
        <a:bodyPr/>
        <a:lstStyle/>
        <a:p>
          <a:pPr latinLnBrk="1"/>
          <a:r>
            <a:rPr lang="ko-KR" altLang="en-US" dirty="0" smtClean="0"/>
            <a:t>연구는 어떻게 하지</a:t>
          </a:r>
          <a:r>
            <a:rPr lang="en-US" altLang="ko-KR" dirty="0" smtClean="0"/>
            <a:t>?</a:t>
          </a:r>
          <a:endParaRPr lang="ko-KR" altLang="en-US" dirty="0"/>
        </a:p>
      </dgm:t>
    </dgm:pt>
    <dgm:pt modelId="{1E90139F-A2DA-4CC7-B0C7-2F5E944830A0}" type="parTrans" cxnId="{B35B0BF4-1A0D-4E92-A066-8B6E033B626E}">
      <dgm:prSet/>
      <dgm:spPr/>
      <dgm:t>
        <a:bodyPr/>
        <a:lstStyle/>
        <a:p>
          <a:pPr latinLnBrk="1"/>
          <a:endParaRPr lang="ko-KR" altLang="en-US"/>
        </a:p>
      </dgm:t>
    </dgm:pt>
    <dgm:pt modelId="{2C77ABEC-E466-4F68-81CF-F9EDD2A40F14}" type="sibTrans" cxnId="{B35B0BF4-1A0D-4E92-A066-8B6E033B626E}">
      <dgm:prSet/>
      <dgm:spPr/>
      <dgm:t>
        <a:bodyPr/>
        <a:lstStyle/>
        <a:p>
          <a:pPr latinLnBrk="1"/>
          <a:endParaRPr lang="ko-KR" altLang="en-US"/>
        </a:p>
      </dgm:t>
    </dgm:pt>
    <dgm:pt modelId="{A0FAC2B7-75D6-4273-94DD-E17925359074}">
      <dgm:prSet phldrT="[텍스트]"/>
      <dgm:spPr/>
      <dgm:t>
        <a:bodyPr/>
        <a:lstStyle/>
        <a:p>
          <a:pPr latinLnBrk="1"/>
          <a:r>
            <a:rPr lang="ko-KR" altLang="en-US" dirty="0" smtClean="0"/>
            <a:t>순서를 지켜서 치밀하게 조사하자</a:t>
          </a:r>
          <a:endParaRPr lang="ko-KR" altLang="en-US" dirty="0"/>
        </a:p>
      </dgm:t>
    </dgm:pt>
    <dgm:pt modelId="{00E59395-C17A-4385-85DC-925DE304A0F9}" type="parTrans" cxnId="{82CB8F99-DE54-43E9-8D06-5F0A1C1B2449}">
      <dgm:prSet/>
      <dgm:spPr/>
      <dgm:t>
        <a:bodyPr/>
        <a:lstStyle/>
        <a:p>
          <a:pPr latinLnBrk="1"/>
          <a:endParaRPr lang="ko-KR" altLang="en-US"/>
        </a:p>
      </dgm:t>
    </dgm:pt>
    <dgm:pt modelId="{E9E17E9D-2D0F-4AE8-9FD1-573C1310A083}" type="sibTrans" cxnId="{82CB8F99-DE54-43E9-8D06-5F0A1C1B2449}">
      <dgm:prSet/>
      <dgm:spPr/>
      <dgm:t>
        <a:bodyPr/>
        <a:lstStyle/>
        <a:p>
          <a:pPr latinLnBrk="1"/>
          <a:endParaRPr lang="ko-KR" altLang="en-US"/>
        </a:p>
      </dgm:t>
    </dgm:pt>
    <dgm:pt modelId="{CAB6870E-8779-4AB1-9730-1C3146BFCFD9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endParaRPr lang="ko-KR" altLang="en-US" dirty="0"/>
        </a:p>
      </dgm:t>
    </dgm:pt>
    <dgm:pt modelId="{33BFF0B6-A42D-40A2-9F71-725EEF0A1615}" type="parTrans" cxnId="{C2B9EBEC-E1DF-46AB-BFFE-1C09B77B8EA2}">
      <dgm:prSet/>
      <dgm:spPr/>
      <dgm:t>
        <a:bodyPr/>
        <a:lstStyle/>
        <a:p>
          <a:pPr latinLnBrk="1"/>
          <a:endParaRPr lang="ko-KR" altLang="en-US"/>
        </a:p>
      </dgm:t>
    </dgm:pt>
    <dgm:pt modelId="{7BB14A5E-5132-4BA9-B68B-C4EAEE1A3EFD}" type="sibTrans" cxnId="{C2B9EBEC-E1DF-46AB-BFFE-1C09B77B8EA2}">
      <dgm:prSet/>
      <dgm:spPr/>
      <dgm:t>
        <a:bodyPr/>
        <a:lstStyle/>
        <a:p>
          <a:pPr latinLnBrk="1"/>
          <a:endParaRPr lang="ko-KR" altLang="en-US"/>
        </a:p>
      </dgm:t>
    </dgm:pt>
    <dgm:pt modelId="{80F462C0-AA61-41B3-9B99-51E88867FADD}">
      <dgm:prSet phldrT="[텍스트]"/>
      <dgm:spPr/>
      <dgm:t>
        <a:bodyPr/>
        <a:lstStyle/>
        <a:p>
          <a:pPr latinLnBrk="1"/>
          <a:r>
            <a:rPr lang="ko-KR" altLang="en-US" dirty="0" smtClean="0"/>
            <a:t>연구윤리가 뭐지</a:t>
          </a:r>
          <a:r>
            <a:rPr lang="en-US" altLang="ko-KR" dirty="0" smtClean="0"/>
            <a:t>?</a:t>
          </a:r>
          <a:endParaRPr lang="ko-KR" altLang="en-US" dirty="0"/>
        </a:p>
      </dgm:t>
    </dgm:pt>
    <dgm:pt modelId="{EB1F3033-0F88-4A80-87A2-6DBF1A89D595}" type="parTrans" cxnId="{2C1FA9EF-B53B-4593-86B9-6E64316C2943}">
      <dgm:prSet/>
      <dgm:spPr/>
      <dgm:t>
        <a:bodyPr/>
        <a:lstStyle/>
        <a:p>
          <a:pPr latinLnBrk="1"/>
          <a:endParaRPr lang="ko-KR" altLang="en-US"/>
        </a:p>
      </dgm:t>
    </dgm:pt>
    <dgm:pt modelId="{D21CC9DD-36E6-4607-8191-70B39E9D28F3}" type="sibTrans" cxnId="{2C1FA9EF-B53B-4593-86B9-6E64316C2943}">
      <dgm:prSet/>
      <dgm:spPr/>
      <dgm:t>
        <a:bodyPr/>
        <a:lstStyle/>
        <a:p>
          <a:pPr latinLnBrk="1"/>
          <a:endParaRPr lang="ko-KR" altLang="en-US"/>
        </a:p>
      </dgm:t>
    </dgm:pt>
    <dgm:pt modelId="{1C362ED8-4AC9-4587-B4AA-A52F417A013F}">
      <dgm:prSet phldrT="[텍스트]"/>
      <dgm:spPr/>
      <dgm:t>
        <a:bodyPr/>
        <a:lstStyle/>
        <a:p>
          <a:pPr latinLnBrk="1"/>
          <a:r>
            <a:rPr lang="ko-KR" altLang="en-US" dirty="0" smtClean="0"/>
            <a:t>사회에 대해 끊임없이 의심을 갖고 탐구하자</a:t>
          </a:r>
          <a:endParaRPr lang="ko-KR" altLang="en-US" dirty="0"/>
        </a:p>
      </dgm:t>
    </dgm:pt>
    <dgm:pt modelId="{206D65F9-5F19-410A-9093-C11BF2743867}" type="parTrans" cxnId="{F1363F36-FC63-4DC8-AB6A-27F33DC09F31}">
      <dgm:prSet/>
      <dgm:spPr/>
      <dgm:t>
        <a:bodyPr/>
        <a:lstStyle/>
        <a:p>
          <a:pPr latinLnBrk="1"/>
          <a:endParaRPr lang="ko-KR" altLang="en-US"/>
        </a:p>
      </dgm:t>
    </dgm:pt>
    <dgm:pt modelId="{2A4CB528-D743-415D-8929-6082F4ACE8FD}" type="sibTrans" cxnId="{F1363F36-FC63-4DC8-AB6A-27F33DC09F31}">
      <dgm:prSet/>
      <dgm:spPr/>
      <dgm:t>
        <a:bodyPr/>
        <a:lstStyle/>
        <a:p>
          <a:pPr latinLnBrk="1"/>
          <a:endParaRPr lang="ko-KR" altLang="en-US"/>
        </a:p>
      </dgm:t>
    </dgm:pt>
    <dgm:pt modelId="{C42FE063-A6B1-41AA-ACAA-E46C8FC31B17}">
      <dgm:prSet phldrT="[텍스트]"/>
      <dgm:spPr/>
      <dgm:t>
        <a:bodyPr/>
        <a:lstStyle/>
        <a:p>
          <a:pPr latinLnBrk="1"/>
          <a:r>
            <a:rPr lang="ko-KR" altLang="en-US" dirty="0" smtClean="0"/>
            <a:t>남의 생각과 글을 도둑질 하지 말자 </a:t>
          </a:r>
          <a:endParaRPr lang="ko-KR" altLang="en-US" dirty="0"/>
        </a:p>
      </dgm:t>
    </dgm:pt>
    <dgm:pt modelId="{9AE11B73-151E-477F-8EF8-4FEAD0B64347}" type="parTrans" cxnId="{EA739E39-2B1E-4FBD-92AD-94736EC9B82B}">
      <dgm:prSet/>
      <dgm:spPr/>
      <dgm:t>
        <a:bodyPr/>
        <a:lstStyle/>
        <a:p>
          <a:pPr latinLnBrk="1"/>
          <a:endParaRPr lang="ko-KR" altLang="en-US"/>
        </a:p>
      </dgm:t>
    </dgm:pt>
    <dgm:pt modelId="{CD5D1765-EB12-4AC1-BA9A-28E45B95A1D3}" type="sibTrans" cxnId="{EA739E39-2B1E-4FBD-92AD-94736EC9B82B}">
      <dgm:prSet/>
      <dgm:spPr/>
      <dgm:t>
        <a:bodyPr/>
        <a:lstStyle/>
        <a:p>
          <a:pPr latinLnBrk="1"/>
          <a:endParaRPr lang="ko-KR" altLang="en-US"/>
        </a:p>
      </dgm:t>
    </dgm:pt>
    <dgm:pt modelId="{4FA4F0E5-37E6-497B-A1B1-617F9E7E5980}" type="pres">
      <dgm:prSet presAssocID="{9C1AFCFB-C068-49BF-95ED-560A6E6DD3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0661BB-78FB-463F-A142-3858A7D5B319}" type="pres">
      <dgm:prSet presAssocID="{64810094-B0F4-4128-9610-2ED5164E496B}" presName="composite" presStyleCnt="0"/>
      <dgm:spPr/>
    </dgm:pt>
    <dgm:pt modelId="{67AF58A7-1A31-4B73-B480-B459F5CF7EBE}" type="pres">
      <dgm:prSet presAssocID="{64810094-B0F4-4128-9610-2ED5164E49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9FFD97-CB7D-4AB6-92FB-2B76A1A1AFA6}" type="pres">
      <dgm:prSet presAssocID="{64810094-B0F4-4128-9610-2ED5164E49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DF8E12-CEAC-4E24-B607-B0485CABC14D}" type="pres">
      <dgm:prSet presAssocID="{E757D176-069A-4690-BD53-96AF46237007}" presName="sp" presStyleCnt="0"/>
      <dgm:spPr/>
    </dgm:pt>
    <dgm:pt modelId="{160FE8FB-5B11-4697-A459-8237CB39D9C4}" type="pres">
      <dgm:prSet presAssocID="{440D5CBE-BA1E-4F55-AEA5-3DD080CCBFEB}" presName="composite" presStyleCnt="0"/>
      <dgm:spPr/>
    </dgm:pt>
    <dgm:pt modelId="{0E834925-A67A-4A0F-8D0A-855A160AD6F7}" type="pres">
      <dgm:prSet presAssocID="{440D5CBE-BA1E-4F55-AEA5-3DD080CCBFE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5F32FF-CA41-4182-A192-0BBB699C5AF0}" type="pres">
      <dgm:prSet presAssocID="{440D5CBE-BA1E-4F55-AEA5-3DD080CCBFE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785F00-81D0-49F5-B640-8F60F7198FC6}" type="pres">
      <dgm:prSet presAssocID="{5DAE40FD-3088-4255-B03E-C34BA653D774}" presName="sp" presStyleCnt="0"/>
      <dgm:spPr/>
    </dgm:pt>
    <dgm:pt modelId="{6C0F66CF-AA3B-46FB-A968-C42E2EF29C85}" type="pres">
      <dgm:prSet presAssocID="{CAB6870E-8779-4AB1-9730-1C3146BFCFD9}" presName="composite" presStyleCnt="0"/>
      <dgm:spPr/>
    </dgm:pt>
    <dgm:pt modelId="{68CC963D-0496-4786-A1C0-092FF2233B62}" type="pres">
      <dgm:prSet presAssocID="{CAB6870E-8779-4AB1-9730-1C3146BFCF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D5E18A-14B2-4434-9D04-DD5C17E085E5}" type="pres">
      <dgm:prSet presAssocID="{CAB6870E-8779-4AB1-9730-1C3146BFCFD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2B9EBEC-E1DF-46AB-BFFE-1C09B77B8EA2}" srcId="{9C1AFCFB-C068-49BF-95ED-560A6E6DD383}" destId="{CAB6870E-8779-4AB1-9730-1C3146BFCFD9}" srcOrd="2" destOrd="0" parTransId="{33BFF0B6-A42D-40A2-9F71-725EEF0A1615}" sibTransId="{7BB14A5E-5132-4BA9-B68B-C4EAEE1A3EFD}"/>
    <dgm:cxn modelId="{4F584026-7073-4B91-A12A-8FFEADDB22FE}" type="presOf" srcId="{1C362ED8-4AC9-4587-B4AA-A52F417A013F}" destId="{849FFD97-CB7D-4AB6-92FB-2B76A1A1AFA6}" srcOrd="0" destOrd="1" presId="urn:microsoft.com/office/officeart/2005/8/layout/chevron2"/>
    <dgm:cxn modelId="{949355CE-D033-42CD-9937-B906F76B0A6B}" type="presOf" srcId="{A0FAC2B7-75D6-4273-94DD-E17925359074}" destId="{5C5F32FF-CA41-4182-A192-0BBB699C5AF0}" srcOrd="0" destOrd="1" presId="urn:microsoft.com/office/officeart/2005/8/layout/chevron2"/>
    <dgm:cxn modelId="{C32F6948-5DE8-481B-9AFC-F931608B822B}" type="presOf" srcId="{440D5CBE-BA1E-4F55-AEA5-3DD080CCBFEB}" destId="{0E834925-A67A-4A0F-8D0A-855A160AD6F7}" srcOrd="0" destOrd="0" presId="urn:microsoft.com/office/officeart/2005/8/layout/chevron2"/>
    <dgm:cxn modelId="{8DA191A8-4410-4BBD-8F17-53AB01C01FF8}" type="presOf" srcId="{80F462C0-AA61-41B3-9B99-51E88867FADD}" destId="{FDD5E18A-14B2-4434-9D04-DD5C17E085E5}" srcOrd="0" destOrd="0" presId="urn:microsoft.com/office/officeart/2005/8/layout/chevron2"/>
    <dgm:cxn modelId="{B35B0BF4-1A0D-4E92-A066-8B6E033B626E}" srcId="{440D5CBE-BA1E-4F55-AEA5-3DD080CCBFEB}" destId="{96985494-82AB-48B7-87F9-FAE2392A5F57}" srcOrd="0" destOrd="0" parTransId="{1E90139F-A2DA-4CC7-B0C7-2F5E944830A0}" sibTransId="{2C77ABEC-E466-4F68-81CF-F9EDD2A40F14}"/>
    <dgm:cxn modelId="{F1363F36-FC63-4DC8-AB6A-27F33DC09F31}" srcId="{64810094-B0F4-4128-9610-2ED5164E496B}" destId="{1C362ED8-4AC9-4587-B4AA-A52F417A013F}" srcOrd="1" destOrd="0" parTransId="{206D65F9-5F19-410A-9093-C11BF2743867}" sibTransId="{2A4CB528-D743-415D-8929-6082F4ACE8FD}"/>
    <dgm:cxn modelId="{82CB8F99-DE54-43E9-8D06-5F0A1C1B2449}" srcId="{440D5CBE-BA1E-4F55-AEA5-3DD080CCBFEB}" destId="{A0FAC2B7-75D6-4273-94DD-E17925359074}" srcOrd="1" destOrd="0" parTransId="{00E59395-C17A-4385-85DC-925DE304A0F9}" sibTransId="{E9E17E9D-2D0F-4AE8-9FD1-573C1310A083}"/>
    <dgm:cxn modelId="{0BD6B90B-8901-48C0-B19B-65F304DA2E54}" type="presOf" srcId="{CAB6870E-8779-4AB1-9730-1C3146BFCFD9}" destId="{68CC963D-0496-4786-A1C0-092FF2233B62}" srcOrd="0" destOrd="0" presId="urn:microsoft.com/office/officeart/2005/8/layout/chevron2"/>
    <dgm:cxn modelId="{A27DD6DC-7156-4F18-8E10-9CB721770799}" type="presOf" srcId="{01E0DA48-4FA7-4C27-952C-4BFD2B7FDA49}" destId="{849FFD97-CB7D-4AB6-92FB-2B76A1A1AFA6}" srcOrd="0" destOrd="0" presId="urn:microsoft.com/office/officeart/2005/8/layout/chevron2"/>
    <dgm:cxn modelId="{302679ED-0C63-47A2-8F11-556799BC2CFF}" type="presOf" srcId="{C42FE063-A6B1-41AA-ACAA-E46C8FC31B17}" destId="{FDD5E18A-14B2-4434-9D04-DD5C17E085E5}" srcOrd="0" destOrd="1" presId="urn:microsoft.com/office/officeart/2005/8/layout/chevron2"/>
    <dgm:cxn modelId="{3B6DD711-81E0-4E5A-A2BE-5C008063A47A}" srcId="{9C1AFCFB-C068-49BF-95ED-560A6E6DD383}" destId="{440D5CBE-BA1E-4F55-AEA5-3DD080CCBFEB}" srcOrd="1" destOrd="0" parTransId="{AF2D7AE4-AD5A-412F-8D26-E3B9A486F4F9}" sibTransId="{5DAE40FD-3088-4255-B03E-C34BA653D774}"/>
    <dgm:cxn modelId="{608E2A1C-7860-47E8-895D-30C8F213CAD4}" srcId="{9C1AFCFB-C068-49BF-95ED-560A6E6DD383}" destId="{64810094-B0F4-4128-9610-2ED5164E496B}" srcOrd="0" destOrd="0" parTransId="{E6E44428-6936-4D48-96C1-F4F6D2E7E885}" sibTransId="{E757D176-069A-4690-BD53-96AF46237007}"/>
    <dgm:cxn modelId="{EA739E39-2B1E-4FBD-92AD-94736EC9B82B}" srcId="{CAB6870E-8779-4AB1-9730-1C3146BFCFD9}" destId="{C42FE063-A6B1-41AA-ACAA-E46C8FC31B17}" srcOrd="1" destOrd="0" parTransId="{9AE11B73-151E-477F-8EF8-4FEAD0B64347}" sibTransId="{CD5D1765-EB12-4AC1-BA9A-28E45B95A1D3}"/>
    <dgm:cxn modelId="{2C1FA9EF-B53B-4593-86B9-6E64316C2943}" srcId="{CAB6870E-8779-4AB1-9730-1C3146BFCFD9}" destId="{80F462C0-AA61-41B3-9B99-51E88867FADD}" srcOrd="0" destOrd="0" parTransId="{EB1F3033-0F88-4A80-87A2-6DBF1A89D595}" sibTransId="{D21CC9DD-36E6-4607-8191-70B39E9D28F3}"/>
    <dgm:cxn modelId="{A8F42958-EFD7-4DAD-A041-A5BAE7FE3AC0}" type="presOf" srcId="{64810094-B0F4-4128-9610-2ED5164E496B}" destId="{67AF58A7-1A31-4B73-B480-B459F5CF7EBE}" srcOrd="0" destOrd="0" presId="urn:microsoft.com/office/officeart/2005/8/layout/chevron2"/>
    <dgm:cxn modelId="{43E550E7-1651-4826-9139-5AFB55DB7217}" type="presOf" srcId="{9C1AFCFB-C068-49BF-95ED-560A6E6DD383}" destId="{4FA4F0E5-37E6-497B-A1B1-617F9E7E5980}" srcOrd="0" destOrd="0" presId="urn:microsoft.com/office/officeart/2005/8/layout/chevron2"/>
    <dgm:cxn modelId="{81130129-E9BE-4341-A48F-1C1583C246DA}" type="presOf" srcId="{96985494-82AB-48B7-87F9-FAE2392A5F57}" destId="{5C5F32FF-CA41-4182-A192-0BBB699C5AF0}" srcOrd="0" destOrd="0" presId="urn:microsoft.com/office/officeart/2005/8/layout/chevron2"/>
    <dgm:cxn modelId="{AC152541-CA40-4ED2-9E4D-1B2728834EBD}" srcId="{64810094-B0F4-4128-9610-2ED5164E496B}" destId="{01E0DA48-4FA7-4C27-952C-4BFD2B7FDA49}" srcOrd="0" destOrd="0" parTransId="{AD4EBC65-E4BA-4161-91D4-225E4FE36188}" sibTransId="{522FDC8C-9CA4-4D5D-BCB8-B05B48D21604}"/>
    <dgm:cxn modelId="{A8383EE7-A5C1-4FBF-A45B-77EFDB7BAEBF}" type="presParOf" srcId="{4FA4F0E5-37E6-497B-A1B1-617F9E7E5980}" destId="{430661BB-78FB-463F-A142-3858A7D5B319}" srcOrd="0" destOrd="0" presId="urn:microsoft.com/office/officeart/2005/8/layout/chevron2"/>
    <dgm:cxn modelId="{5B42C080-2E17-4733-802C-EDCB4FD49C83}" type="presParOf" srcId="{430661BB-78FB-463F-A142-3858A7D5B319}" destId="{67AF58A7-1A31-4B73-B480-B459F5CF7EBE}" srcOrd="0" destOrd="0" presId="urn:microsoft.com/office/officeart/2005/8/layout/chevron2"/>
    <dgm:cxn modelId="{0D5438ED-0B67-4EAE-8EF9-DC6570725848}" type="presParOf" srcId="{430661BB-78FB-463F-A142-3858A7D5B319}" destId="{849FFD97-CB7D-4AB6-92FB-2B76A1A1AFA6}" srcOrd="1" destOrd="0" presId="urn:microsoft.com/office/officeart/2005/8/layout/chevron2"/>
    <dgm:cxn modelId="{796A6A8E-E8E9-4C77-9550-8C0D76C81D25}" type="presParOf" srcId="{4FA4F0E5-37E6-497B-A1B1-617F9E7E5980}" destId="{97DF8E12-CEAC-4E24-B607-B0485CABC14D}" srcOrd="1" destOrd="0" presId="urn:microsoft.com/office/officeart/2005/8/layout/chevron2"/>
    <dgm:cxn modelId="{1E54AE22-C8A2-427E-BF8B-0946B2DB065D}" type="presParOf" srcId="{4FA4F0E5-37E6-497B-A1B1-617F9E7E5980}" destId="{160FE8FB-5B11-4697-A459-8237CB39D9C4}" srcOrd="2" destOrd="0" presId="urn:microsoft.com/office/officeart/2005/8/layout/chevron2"/>
    <dgm:cxn modelId="{73AC923F-9F67-4443-85EB-DC1E07B6D58A}" type="presParOf" srcId="{160FE8FB-5B11-4697-A459-8237CB39D9C4}" destId="{0E834925-A67A-4A0F-8D0A-855A160AD6F7}" srcOrd="0" destOrd="0" presId="urn:microsoft.com/office/officeart/2005/8/layout/chevron2"/>
    <dgm:cxn modelId="{E8892599-D3F4-4C57-B43B-94376C2A1A34}" type="presParOf" srcId="{160FE8FB-5B11-4697-A459-8237CB39D9C4}" destId="{5C5F32FF-CA41-4182-A192-0BBB699C5AF0}" srcOrd="1" destOrd="0" presId="urn:microsoft.com/office/officeart/2005/8/layout/chevron2"/>
    <dgm:cxn modelId="{B9587DE4-FD7D-4071-B0FE-294072DE0C6F}" type="presParOf" srcId="{4FA4F0E5-37E6-497B-A1B1-617F9E7E5980}" destId="{CA785F00-81D0-49F5-B640-8F60F7198FC6}" srcOrd="3" destOrd="0" presId="urn:microsoft.com/office/officeart/2005/8/layout/chevron2"/>
    <dgm:cxn modelId="{B7BF1E6B-0597-40F8-82BF-23308661E857}" type="presParOf" srcId="{4FA4F0E5-37E6-497B-A1B1-617F9E7E5980}" destId="{6C0F66CF-AA3B-46FB-A968-C42E2EF29C85}" srcOrd="4" destOrd="0" presId="urn:microsoft.com/office/officeart/2005/8/layout/chevron2"/>
    <dgm:cxn modelId="{232EAAC9-6A1D-4CDF-9DBE-16721933F53B}" type="presParOf" srcId="{6C0F66CF-AA3B-46FB-A968-C42E2EF29C85}" destId="{68CC963D-0496-4786-A1C0-092FF2233B62}" srcOrd="0" destOrd="0" presId="urn:microsoft.com/office/officeart/2005/8/layout/chevron2"/>
    <dgm:cxn modelId="{3ECB24EC-B092-40EA-8A33-21336DD6255E}" type="presParOf" srcId="{6C0F66CF-AA3B-46FB-A968-C42E2EF29C85}" destId="{FDD5E18A-14B2-4434-9D04-DD5C17E085E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0E1100-14A1-4A4F-B84C-465E6D81A2F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D4CB67F3-56DC-4718-BB78-3ABEFBC2441E}">
      <dgm:prSet phldrT="[텍스트]"/>
      <dgm:spPr/>
      <dgm:t>
        <a:bodyPr/>
        <a:lstStyle/>
        <a:p>
          <a:pPr latinLnBrk="1"/>
          <a:r>
            <a:rPr lang="ko-KR" altLang="en-US" dirty="0" smtClean="0"/>
            <a:t>문헌자료 분석</a:t>
          </a:r>
          <a:endParaRPr lang="ko-KR" altLang="en-US" dirty="0"/>
        </a:p>
      </dgm:t>
    </dgm:pt>
    <dgm:pt modelId="{010182BA-EC8F-453C-A889-A89B0D0431E0}" type="parTrans" cxnId="{9DBA0176-DD0F-4499-B766-5214CD936A80}">
      <dgm:prSet/>
      <dgm:spPr/>
      <dgm:t>
        <a:bodyPr/>
        <a:lstStyle/>
        <a:p>
          <a:pPr latinLnBrk="1"/>
          <a:endParaRPr lang="ko-KR" altLang="en-US"/>
        </a:p>
      </dgm:t>
    </dgm:pt>
    <dgm:pt modelId="{A3AEDA04-5A6F-4159-B582-66E0085EDA5C}" type="sibTrans" cxnId="{9DBA0176-DD0F-4499-B766-5214CD936A80}">
      <dgm:prSet/>
      <dgm:spPr/>
      <dgm:t>
        <a:bodyPr/>
        <a:lstStyle/>
        <a:p>
          <a:pPr latinLnBrk="1"/>
          <a:endParaRPr lang="ko-KR" altLang="en-US"/>
        </a:p>
      </dgm:t>
    </dgm:pt>
    <dgm:pt modelId="{1B1BF2B5-1483-411F-A47F-A1B8C4D3D968}">
      <dgm:prSet phldrT="[텍스트]"/>
      <dgm:spPr/>
      <dgm:t>
        <a:bodyPr/>
        <a:lstStyle/>
        <a:p>
          <a:pPr latinLnBrk="1"/>
          <a:r>
            <a:rPr lang="ko-KR" altLang="en-US" dirty="0" smtClean="0"/>
            <a:t>실험자료 분석</a:t>
          </a:r>
          <a:endParaRPr lang="ko-KR" altLang="en-US" dirty="0"/>
        </a:p>
      </dgm:t>
    </dgm:pt>
    <dgm:pt modelId="{CCEAE19F-74E2-4FC2-AF37-4D1D20DA0F9C}" type="parTrans" cxnId="{C80B48D8-495D-4D6B-A444-562927FC2B6F}">
      <dgm:prSet/>
      <dgm:spPr/>
      <dgm:t>
        <a:bodyPr/>
        <a:lstStyle/>
        <a:p>
          <a:pPr latinLnBrk="1"/>
          <a:endParaRPr lang="ko-KR" altLang="en-US"/>
        </a:p>
      </dgm:t>
    </dgm:pt>
    <dgm:pt modelId="{D4F697CD-E2C0-4AB3-AD50-812319AEB359}" type="sibTrans" cxnId="{C80B48D8-495D-4D6B-A444-562927FC2B6F}">
      <dgm:prSet/>
      <dgm:spPr/>
      <dgm:t>
        <a:bodyPr/>
        <a:lstStyle/>
        <a:p>
          <a:pPr latinLnBrk="1"/>
          <a:endParaRPr lang="ko-KR" altLang="en-US"/>
        </a:p>
      </dgm:t>
    </dgm:pt>
    <dgm:pt modelId="{FA923244-6819-4B8C-B089-BBFD593FDC88}">
      <dgm:prSet phldrT="[텍스트]"/>
      <dgm:spPr/>
      <dgm:t>
        <a:bodyPr/>
        <a:lstStyle/>
        <a:p>
          <a:pPr latinLnBrk="1"/>
          <a:r>
            <a:rPr lang="ko-KR" altLang="en-US" dirty="0" smtClean="0"/>
            <a:t>현장자료 분석</a:t>
          </a:r>
          <a:endParaRPr lang="ko-KR" altLang="en-US" dirty="0"/>
        </a:p>
      </dgm:t>
    </dgm:pt>
    <dgm:pt modelId="{D907FBEC-A2AF-48C0-B251-1887F2F92902}" type="parTrans" cxnId="{EAFCE5EB-4D4B-40CE-A633-D1340DCB9071}">
      <dgm:prSet/>
      <dgm:spPr/>
      <dgm:t>
        <a:bodyPr/>
        <a:lstStyle/>
        <a:p>
          <a:pPr latinLnBrk="1"/>
          <a:endParaRPr lang="ko-KR" altLang="en-US"/>
        </a:p>
      </dgm:t>
    </dgm:pt>
    <dgm:pt modelId="{1F46928C-824C-41BF-88F1-2985AFA716AD}" type="sibTrans" cxnId="{EAFCE5EB-4D4B-40CE-A633-D1340DCB9071}">
      <dgm:prSet/>
      <dgm:spPr/>
      <dgm:t>
        <a:bodyPr/>
        <a:lstStyle/>
        <a:p>
          <a:pPr latinLnBrk="1"/>
          <a:endParaRPr lang="ko-KR" altLang="en-US"/>
        </a:p>
      </dgm:t>
    </dgm:pt>
    <dgm:pt modelId="{CD927D45-208E-4A7F-94A2-A1067381A0AF}" type="pres">
      <dgm:prSet presAssocID="{180E1100-14A1-4A4F-B84C-465E6D81A2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15C781-3262-451B-BFE6-F8C4CCE66F2C}" type="pres">
      <dgm:prSet presAssocID="{D4CB67F3-56DC-4718-BB78-3ABEFBC2441E}" presName="parentLin" presStyleCnt="0"/>
      <dgm:spPr/>
    </dgm:pt>
    <dgm:pt modelId="{B3382851-010E-4306-B1A8-C9CFE1581E75}" type="pres">
      <dgm:prSet presAssocID="{D4CB67F3-56DC-4718-BB78-3ABEFBC2441E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81555C2-72EB-4D95-8E24-D0EDB4E96C4F}" type="pres">
      <dgm:prSet presAssocID="{D4CB67F3-56DC-4718-BB78-3ABEFBC244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8D6450-73BC-45CC-82FB-DC11297D566F}" type="pres">
      <dgm:prSet presAssocID="{D4CB67F3-56DC-4718-BB78-3ABEFBC2441E}" presName="negativeSpace" presStyleCnt="0"/>
      <dgm:spPr/>
    </dgm:pt>
    <dgm:pt modelId="{7C21DCCD-C38C-46B6-B5EF-3BEBE2F3BA89}" type="pres">
      <dgm:prSet presAssocID="{D4CB67F3-56DC-4718-BB78-3ABEFBC2441E}" presName="childText" presStyleLbl="conFgAcc1" presStyleIdx="0" presStyleCnt="3">
        <dgm:presLayoutVars>
          <dgm:bulletEnabled val="1"/>
        </dgm:presLayoutVars>
      </dgm:prSet>
      <dgm:spPr/>
    </dgm:pt>
    <dgm:pt modelId="{AAF2973B-5601-44D5-B54D-C6A5D6FD32E5}" type="pres">
      <dgm:prSet presAssocID="{A3AEDA04-5A6F-4159-B582-66E0085EDA5C}" presName="spaceBetweenRectangles" presStyleCnt="0"/>
      <dgm:spPr/>
    </dgm:pt>
    <dgm:pt modelId="{58BCF149-260D-4911-B5FC-003245D33837}" type="pres">
      <dgm:prSet presAssocID="{1B1BF2B5-1483-411F-A47F-A1B8C4D3D968}" presName="parentLin" presStyleCnt="0"/>
      <dgm:spPr/>
    </dgm:pt>
    <dgm:pt modelId="{E923AFA5-A4CB-4F18-A3E6-1B19C79FC6BF}" type="pres">
      <dgm:prSet presAssocID="{1B1BF2B5-1483-411F-A47F-A1B8C4D3D968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7CB20D6-E060-4DA0-AD5E-D5D117FB23F2}" type="pres">
      <dgm:prSet presAssocID="{1B1BF2B5-1483-411F-A47F-A1B8C4D3D96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A1A055-3DCB-4F6A-AE80-B190F60FF975}" type="pres">
      <dgm:prSet presAssocID="{1B1BF2B5-1483-411F-A47F-A1B8C4D3D968}" presName="negativeSpace" presStyleCnt="0"/>
      <dgm:spPr/>
    </dgm:pt>
    <dgm:pt modelId="{3517A56B-73B8-4788-B9CD-B4274C2AAE44}" type="pres">
      <dgm:prSet presAssocID="{1B1BF2B5-1483-411F-A47F-A1B8C4D3D968}" presName="childText" presStyleLbl="conFgAcc1" presStyleIdx="1" presStyleCnt="3">
        <dgm:presLayoutVars>
          <dgm:bulletEnabled val="1"/>
        </dgm:presLayoutVars>
      </dgm:prSet>
      <dgm:spPr/>
    </dgm:pt>
    <dgm:pt modelId="{04C67ED1-EBDB-450A-94DA-9910104A5995}" type="pres">
      <dgm:prSet presAssocID="{D4F697CD-E2C0-4AB3-AD50-812319AEB359}" presName="spaceBetweenRectangles" presStyleCnt="0"/>
      <dgm:spPr/>
    </dgm:pt>
    <dgm:pt modelId="{353CAED5-E966-45FB-A6FF-9AC96A44856D}" type="pres">
      <dgm:prSet presAssocID="{FA923244-6819-4B8C-B089-BBFD593FDC88}" presName="parentLin" presStyleCnt="0"/>
      <dgm:spPr/>
    </dgm:pt>
    <dgm:pt modelId="{B82E6758-190C-4EEF-AA98-3CE378DEC1BE}" type="pres">
      <dgm:prSet presAssocID="{FA923244-6819-4B8C-B089-BBFD593FDC88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AF1F97A-39C3-43AB-8D87-6326F6F45020}" type="pres">
      <dgm:prSet presAssocID="{FA923244-6819-4B8C-B089-BBFD593FDC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96A44D-CC0D-4752-AE2F-B13C3882A00C}" type="pres">
      <dgm:prSet presAssocID="{FA923244-6819-4B8C-B089-BBFD593FDC88}" presName="negativeSpace" presStyleCnt="0"/>
      <dgm:spPr/>
    </dgm:pt>
    <dgm:pt modelId="{A5B0ACA9-AFA1-44D9-AAF6-710AA638D423}" type="pres">
      <dgm:prSet presAssocID="{FA923244-6819-4B8C-B089-BBFD593FDC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BA0176-DD0F-4499-B766-5214CD936A80}" srcId="{180E1100-14A1-4A4F-B84C-465E6D81A2F0}" destId="{D4CB67F3-56DC-4718-BB78-3ABEFBC2441E}" srcOrd="0" destOrd="0" parTransId="{010182BA-EC8F-453C-A889-A89B0D0431E0}" sibTransId="{A3AEDA04-5A6F-4159-B582-66E0085EDA5C}"/>
    <dgm:cxn modelId="{C72DAF60-5E7A-467B-9698-432D2A470D87}" type="presOf" srcId="{D4CB67F3-56DC-4718-BB78-3ABEFBC2441E}" destId="{B3382851-010E-4306-B1A8-C9CFE1581E75}" srcOrd="0" destOrd="0" presId="urn:microsoft.com/office/officeart/2005/8/layout/list1"/>
    <dgm:cxn modelId="{2DDECCE9-1A10-412C-9FF6-49CE4B611C58}" type="presOf" srcId="{D4CB67F3-56DC-4718-BB78-3ABEFBC2441E}" destId="{E81555C2-72EB-4D95-8E24-D0EDB4E96C4F}" srcOrd="1" destOrd="0" presId="urn:microsoft.com/office/officeart/2005/8/layout/list1"/>
    <dgm:cxn modelId="{EAFCE5EB-4D4B-40CE-A633-D1340DCB9071}" srcId="{180E1100-14A1-4A4F-B84C-465E6D81A2F0}" destId="{FA923244-6819-4B8C-B089-BBFD593FDC88}" srcOrd="2" destOrd="0" parTransId="{D907FBEC-A2AF-48C0-B251-1887F2F92902}" sibTransId="{1F46928C-824C-41BF-88F1-2985AFA716AD}"/>
    <dgm:cxn modelId="{06A05094-6E77-4EE4-B9F3-687A83C4ADF3}" type="presOf" srcId="{1B1BF2B5-1483-411F-A47F-A1B8C4D3D968}" destId="{E923AFA5-A4CB-4F18-A3E6-1B19C79FC6BF}" srcOrd="0" destOrd="0" presId="urn:microsoft.com/office/officeart/2005/8/layout/list1"/>
    <dgm:cxn modelId="{C80B48D8-495D-4D6B-A444-562927FC2B6F}" srcId="{180E1100-14A1-4A4F-B84C-465E6D81A2F0}" destId="{1B1BF2B5-1483-411F-A47F-A1B8C4D3D968}" srcOrd="1" destOrd="0" parTransId="{CCEAE19F-74E2-4FC2-AF37-4D1D20DA0F9C}" sibTransId="{D4F697CD-E2C0-4AB3-AD50-812319AEB359}"/>
    <dgm:cxn modelId="{AF998FDE-B0AC-4D47-86AA-34EAA5416BF5}" type="presOf" srcId="{FA923244-6819-4B8C-B089-BBFD593FDC88}" destId="{5AF1F97A-39C3-43AB-8D87-6326F6F45020}" srcOrd="1" destOrd="0" presId="urn:microsoft.com/office/officeart/2005/8/layout/list1"/>
    <dgm:cxn modelId="{4E60AEEE-A10E-4CCE-8B2F-6B47DEA24B3F}" type="presOf" srcId="{180E1100-14A1-4A4F-B84C-465E6D81A2F0}" destId="{CD927D45-208E-4A7F-94A2-A1067381A0AF}" srcOrd="0" destOrd="0" presId="urn:microsoft.com/office/officeart/2005/8/layout/list1"/>
    <dgm:cxn modelId="{BB0D3628-9821-4968-9357-81C254628D02}" type="presOf" srcId="{FA923244-6819-4B8C-B089-BBFD593FDC88}" destId="{B82E6758-190C-4EEF-AA98-3CE378DEC1BE}" srcOrd="0" destOrd="0" presId="urn:microsoft.com/office/officeart/2005/8/layout/list1"/>
    <dgm:cxn modelId="{CFA97A06-0F94-409D-8FF2-B464A74A979C}" type="presOf" srcId="{1B1BF2B5-1483-411F-A47F-A1B8C4D3D968}" destId="{67CB20D6-E060-4DA0-AD5E-D5D117FB23F2}" srcOrd="1" destOrd="0" presId="urn:microsoft.com/office/officeart/2005/8/layout/list1"/>
    <dgm:cxn modelId="{E5B2EF47-53F2-4E01-9E4E-3731A6085530}" type="presParOf" srcId="{CD927D45-208E-4A7F-94A2-A1067381A0AF}" destId="{4A15C781-3262-451B-BFE6-F8C4CCE66F2C}" srcOrd="0" destOrd="0" presId="urn:microsoft.com/office/officeart/2005/8/layout/list1"/>
    <dgm:cxn modelId="{BD99596F-2458-413F-9C56-C552926AAE96}" type="presParOf" srcId="{4A15C781-3262-451B-BFE6-F8C4CCE66F2C}" destId="{B3382851-010E-4306-B1A8-C9CFE1581E75}" srcOrd="0" destOrd="0" presId="urn:microsoft.com/office/officeart/2005/8/layout/list1"/>
    <dgm:cxn modelId="{B027730F-2DFB-4485-89DB-E0085A4B3D19}" type="presParOf" srcId="{4A15C781-3262-451B-BFE6-F8C4CCE66F2C}" destId="{E81555C2-72EB-4D95-8E24-D0EDB4E96C4F}" srcOrd="1" destOrd="0" presId="urn:microsoft.com/office/officeart/2005/8/layout/list1"/>
    <dgm:cxn modelId="{7F97A49A-FEEB-4DD4-A5A2-09B60A76DD01}" type="presParOf" srcId="{CD927D45-208E-4A7F-94A2-A1067381A0AF}" destId="{4B8D6450-73BC-45CC-82FB-DC11297D566F}" srcOrd="1" destOrd="0" presId="urn:microsoft.com/office/officeart/2005/8/layout/list1"/>
    <dgm:cxn modelId="{5656F188-4AE1-4A95-9777-4BD5D1600006}" type="presParOf" srcId="{CD927D45-208E-4A7F-94A2-A1067381A0AF}" destId="{7C21DCCD-C38C-46B6-B5EF-3BEBE2F3BA89}" srcOrd="2" destOrd="0" presId="urn:microsoft.com/office/officeart/2005/8/layout/list1"/>
    <dgm:cxn modelId="{7A1A5EA0-B47F-4E3B-8350-659531EB368D}" type="presParOf" srcId="{CD927D45-208E-4A7F-94A2-A1067381A0AF}" destId="{AAF2973B-5601-44D5-B54D-C6A5D6FD32E5}" srcOrd="3" destOrd="0" presId="urn:microsoft.com/office/officeart/2005/8/layout/list1"/>
    <dgm:cxn modelId="{ED4EC36E-5E6B-4BF9-991F-55E56BBF5CFD}" type="presParOf" srcId="{CD927D45-208E-4A7F-94A2-A1067381A0AF}" destId="{58BCF149-260D-4911-B5FC-003245D33837}" srcOrd="4" destOrd="0" presId="urn:microsoft.com/office/officeart/2005/8/layout/list1"/>
    <dgm:cxn modelId="{4D6C71C0-B82B-4AB3-AD4E-2D04A060B3F3}" type="presParOf" srcId="{58BCF149-260D-4911-B5FC-003245D33837}" destId="{E923AFA5-A4CB-4F18-A3E6-1B19C79FC6BF}" srcOrd="0" destOrd="0" presId="urn:microsoft.com/office/officeart/2005/8/layout/list1"/>
    <dgm:cxn modelId="{96E8B2D1-7612-4D96-8D8B-F7916DD871FF}" type="presParOf" srcId="{58BCF149-260D-4911-B5FC-003245D33837}" destId="{67CB20D6-E060-4DA0-AD5E-D5D117FB23F2}" srcOrd="1" destOrd="0" presId="urn:microsoft.com/office/officeart/2005/8/layout/list1"/>
    <dgm:cxn modelId="{2E4A6399-3985-407E-9BA9-16608A550098}" type="presParOf" srcId="{CD927D45-208E-4A7F-94A2-A1067381A0AF}" destId="{A0A1A055-3DCB-4F6A-AE80-B190F60FF975}" srcOrd="5" destOrd="0" presId="urn:microsoft.com/office/officeart/2005/8/layout/list1"/>
    <dgm:cxn modelId="{BC7ED9D8-1B74-4E85-B76E-888998068796}" type="presParOf" srcId="{CD927D45-208E-4A7F-94A2-A1067381A0AF}" destId="{3517A56B-73B8-4788-B9CD-B4274C2AAE44}" srcOrd="6" destOrd="0" presId="urn:microsoft.com/office/officeart/2005/8/layout/list1"/>
    <dgm:cxn modelId="{0D5FBC6F-5A88-4619-A4C8-594FC4F09CA8}" type="presParOf" srcId="{CD927D45-208E-4A7F-94A2-A1067381A0AF}" destId="{04C67ED1-EBDB-450A-94DA-9910104A5995}" srcOrd="7" destOrd="0" presId="urn:microsoft.com/office/officeart/2005/8/layout/list1"/>
    <dgm:cxn modelId="{F627794E-B378-4D48-A845-FE9622C63861}" type="presParOf" srcId="{CD927D45-208E-4A7F-94A2-A1067381A0AF}" destId="{353CAED5-E966-45FB-A6FF-9AC96A44856D}" srcOrd="8" destOrd="0" presId="urn:microsoft.com/office/officeart/2005/8/layout/list1"/>
    <dgm:cxn modelId="{A9BC519C-7D5C-44CA-8F92-1817608D48A3}" type="presParOf" srcId="{353CAED5-E966-45FB-A6FF-9AC96A44856D}" destId="{B82E6758-190C-4EEF-AA98-3CE378DEC1BE}" srcOrd="0" destOrd="0" presId="urn:microsoft.com/office/officeart/2005/8/layout/list1"/>
    <dgm:cxn modelId="{0FEA548E-E0D3-4A93-8376-50D8B1F932BD}" type="presParOf" srcId="{353CAED5-E966-45FB-A6FF-9AC96A44856D}" destId="{5AF1F97A-39C3-43AB-8D87-6326F6F45020}" srcOrd="1" destOrd="0" presId="urn:microsoft.com/office/officeart/2005/8/layout/list1"/>
    <dgm:cxn modelId="{D6762BC8-6F93-4715-8387-E0EFC62B3AB8}" type="presParOf" srcId="{CD927D45-208E-4A7F-94A2-A1067381A0AF}" destId="{A696A44D-CC0D-4752-AE2F-B13C3882A00C}" srcOrd="9" destOrd="0" presId="urn:microsoft.com/office/officeart/2005/8/layout/list1"/>
    <dgm:cxn modelId="{873E3352-0EBC-4409-AB1B-69D70A22937C}" type="presParOf" srcId="{CD927D45-208E-4A7F-94A2-A1067381A0AF}" destId="{A5B0ACA9-AFA1-44D9-AAF6-710AA638D423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87C8E6-CC9B-4FB7-BCD7-394FAFBD38F4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pPr latinLnBrk="1"/>
          <a:endParaRPr lang="ko-KR" altLang="en-US"/>
        </a:p>
      </dgm:t>
    </dgm:pt>
    <dgm:pt modelId="{2F90CC28-4C90-4EAF-91CC-8456F4D5ED7B}">
      <dgm:prSet/>
      <dgm:spPr/>
      <dgm:t>
        <a:bodyPr/>
        <a:lstStyle/>
        <a:p>
          <a:pPr rtl="0" latinLnBrk="1"/>
          <a:r>
            <a:rPr lang="ko-KR" dirty="0" smtClean="0">
              <a:solidFill>
                <a:schemeClr val="tx1"/>
              </a:solidFill>
            </a:rPr>
            <a:t>뭐가 문제였을까</a:t>
          </a:r>
          <a:r>
            <a:rPr lang="en-US" dirty="0" smtClean="0">
              <a:solidFill>
                <a:schemeClr val="tx1"/>
              </a:solidFill>
            </a:rPr>
            <a:t>?</a:t>
          </a:r>
          <a:endParaRPr lang="ko-KR" dirty="0">
            <a:solidFill>
              <a:schemeClr val="tx1"/>
            </a:solidFill>
          </a:endParaRPr>
        </a:p>
      </dgm:t>
    </dgm:pt>
    <dgm:pt modelId="{DC626540-00B4-46A2-B553-276063814F52}" type="parTrans" cxnId="{DBEC85AB-F153-4C11-BC7A-C624C7FAD619}">
      <dgm:prSet/>
      <dgm:spPr/>
      <dgm:t>
        <a:bodyPr/>
        <a:lstStyle/>
        <a:p>
          <a:pPr latinLnBrk="1"/>
          <a:endParaRPr lang="ko-KR" altLang="en-US"/>
        </a:p>
      </dgm:t>
    </dgm:pt>
    <dgm:pt modelId="{F2E94311-701C-4914-9450-1082A68EEBCD}" type="sibTrans" cxnId="{DBEC85AB-F153-4C11-BC7A-C624C7FAD619}">
      <dgm:prSet/>
      <dgm:spPr/>
      <dgm:t>
        <a:bodyPr/>
        <a:lstStyle/>
        <a:p>
          <a:pPr latinLnBrk="1"/>
          <a:endParaRPr lang="ko-KR" altLang="en-US"/>
        </a:p>
      </dgm:t>
    </dgm:pt>
    <dgm:pt modelId="{293F067D-AD52-4245-A51E-F5DFA2772C8A}">
      <dgm:prSet/>
      <dgm:spPr/>
      <dgm:t>
        <a:bodyPr/>
        <a:lstStyle/>
        <a:p>
          <a:pPr rtl="0" latinLnBrk="1"/>
          <a:r>
            <a:rPr lang="ko-KR" dirty="0" smtClean="0">
              <a:solidFill>
                <a:schemeClr val="tx1"/>
              </a:solidFill>
            </a:rPr>
            <a:t>왜 썼을까</a:t>
          </a:r>
          <a:r>
            <a:rPr lang="en-US" dirty="0" smtClean="0">
              <a:solidFill>
                <a:schemeClr val="tx1"/>
              </a:solidFill>
            </a:rPr>
            <a:t>?</a:t>
          </a:r>
          <a:endParaRPr lang="ko-KR" dirty="0">
            <a:solidFill>
              <a:schemeClr val="tx1"/>
            </a:solidFill>
          </a:endParaRPr>
        </a:p>
      </dgm:t>
    </dgm:pt>
    <dgm:pt modelId="{EC79C1F2-269C-43E5-91DC-5EB8B92C5AB1}" type="parTrans" cxnId="{A1C48243-681E-48DF-87EF-A92B1723ACA0}">
      <dgm:prSet/>
      <dgm:spPr/>
      <dgm:t>
        <a:bodyPr/>
        <a:lstStyle/>
        <a:p>
          <a:pPr latinLnBrk="1"/>
          <a:endParaRPr lang="ko-KR" altLang="en-US"/>
        </a:p>
      </dgm:t>
    </dgm:pt>
    <dgm:pt modelId="{15F12181-3219-4619-AA45-23BB56A98339}" type="sibTrans" cxnId="{A1C48243-681E-48DF-87EF-A92B1723ACA0}">
      <dgm:prSet/>
      <dgm:spPr/>
      <dgm:t>
        <a:bodyPr/>
        <a:lstStyle/>
        <a:p>
          <a:pPr latinLnBrk="1"/>
          <a:endParaRPr lang="ko-KR" altLang="en-US"/>
        </a:p>
      </dgm:t>
    </dgm:pt>
    <dgm:pt modelId="{75A0AE49-3E55-4848-B126-E756B5DAAA09}">
      <dgm:prSet/>
      <dgm:spPr/>
      <dgm:t>
        <a:bodyPr/>
        <a:lstStyle/>
        <a:p>
          <a:pPr rtl="0" latinLnBrk="1"/>
          <a:r>
            <a:rPr lang="ko-KR" dirty="0" smtClean="0">
              <a:solidFill>
                <a:schemeClr val="tx1"/>
              </a:solidFill>
            </a:rPr>
            <a:t>뭐가 궁금했을까</a:t>
          </a:r>
          <a:r>
            <a:rPr lang="en-US" dirty="0" smtClean="0">
              <a:solidFill>
                <a:schemeClr val="tx1"/>
              </a:solidFill>
            </a:rPr>
            <a:t>?</a:t>
          </a:r>
          <a:endParaRPr lang="ko-KR" dirty="0">
            <a:solidFill>
              <a:schemeClr val="tx1"/>
            </a:solidFill>
          </a:endParaRPr>
        </a:p>
      </dgm:t>
    </dgm:pt>
    <dgm:pt modelId="{A0F88277-6E07-4732-A02A-78BF7102BED6}" type="parTrans" cxnId="{79CE5427-E59C-44C4-ADBA-F1AB9EB987F4}">
      <dgm:prSet/>
      <dgm:spPr/>
      <dgm:t>
        <a:bodyPr/>
        <a:lstStyle/>
        <a:p>
          <a:pPr latinLnBrk="1"/>
          <a:endParaRPr lang="ko-KR" altLang="en-US"/>
        </a:p>
      </dgm:t>
    </dgm:pt>
    <dgm:pt modelId="{1AD9999B-1421-4E84-9B91-BBC67ABB888B}" type="sibTrans" cxnId="{79CE5427-E59C-44C4-ADBA-F1AB9EB987F4}">
      <dgm:prSet/>
      <dgm:spPr/>
      <dgm:t>
        <a:bodyPr/>
        <a:lstStyle/>
        <a:p>
          <a:pPr latinLnBrk="1"/>
          <a:endParaRPr lang="ko-KR" altLang="en-US"/>
        </a:p>
      </dgm:t>
    </dgm:pt>
    <dgm:pt modelId="{28AD06D3-3B58-4755-A687-6C82EC478C1D}">
      <dgm:prSet/>
      <dgm:spPr/>
      <dgm:t>
        <a:bodyPr/>
        <a:lstStyle/>
        <a:p>
          <a:pPr rtl="0" latinLnBrk="1"/>
          <a:r>
            <a:rPr lang="ko-KR" dirty="0" smtClean="0">
              <a:solidFill>
                <a:schemeClr val="tx1"/>
              </a:solidFill>
            </a:rPr>
            <a:t>궁금증에 대한 결과는 뭐였을까</a:t>
          </a:r>
          <a:r>
            <a:rPr lang="en-US" dirty="0" smtClean="0">
              <a:solidFill>
                <a:schemeClr val="tx1"/>
              </a:solidFill>
            </a:rPr>
            <a:t>? </a:t>
          </a:r>
          <a:endParaRPr lang="ko-KR" dirty="0">
            <a:solidFill>
              <a:schemeClr val="tx1"/>
            </a:solidFill>
          </a:endParaRPr>
        </a:p>
      </dgm:t>
    </dgm:pt>
    <dgm:pt modelId="{D15A40CE-FFCA-4B4F-805B-2D32BAB8884A}" type="parTrans" cxnId="{57D8A602-A2DE-4692-A4F2-5CEB2621376D}">
      <dgm:prSet/>
      <dgm:spPr/>
      <dgm:t>
        <a:bodyPr/>
        <a:lstStyle/>
        <a:p>
          <a:pPr latinLnBrk="1"/>
          <a:endParaRPr lang="ko-KR" altLang="en-US"/>
        </a:p>
      </dgm:t>
    </dgm:pt>
    <dgm:pt modelId="{20544044-027C-4374-BD36-050DCCAA72FD}" type="sibTrans" cxnId="{57D8A602-A2DE-4692-A4F2-5CEB2621376D}">
      <dgm:prSet/>
      <dgm:spPr/>
      <dgm:t>
        <a:bodyPr/>
        <a:lstStyle/>
        <a:p>
          <a:pPr latinLnBrk="1"/>
          <a:endParaRPr lang="ko-KR" altLang="en-US"/>
        </a:p>
      </dgm:t>
    </dgm:pt>
    <dgm:pt modelId="{6FBBE8CD-4DBD-4A4D-9859-C9ACBEBC697D}">
      <dgm:prSet/>
      <dgm:spPr/>
      <dgm:t>
        <a:bodyPr/>
        <a:lstStyle/>
        <a:p>
          <a:pPr rtl="0" latinLnBrk="1"/>
          <a:r>
            <a:rPr lang="ko-KR" dirty="0" smtClean="0">
              <a:solidFill>
                <a:schemeClr val="tx1"/>
              </a:solidFill>
            </a:rPr>
            <a:t>내 생각은</a:t>
          </a:r>
          <a:r>
            <a:rPr lang="en-US" dirty="0" smtClean="0">
              <a:solidFill>
                <a:schemeClr val="tx1"/>
              </a:solidFill>
            </a:rPr>
            <a:t>..</a:t>
          </a:r>
          <a:endParaRPr lang="ko-KR" dirty="0">
            <a:solidFill>
              <a:schemeClr val="tx1"/>
            </a:solidFill>
          </a:endParaRPr>
        </a:p>
      </dgm:t>
    </dgm:pt>
    <dgm:pt modelId="{13F4B64E-8750-416D-8C61-989B96B06456}" type="parTrans" cxnId="{F8B49440-AA38-4BDB-AAE2-EE2F7F781F9F}">
      <dgm:prSet/>
      <dgm:spPr/>
      <dgm:t>
        <a:bodyPr/>
        <a:lstStyle/>
        <a:p>
          <a:pPr latinLnBrk="1"/>
          <a:endParaRPr lang="ko-KR" altLang="en-US"/>
        </a:p>
      </dgm:t>
    </dgm:pt>
    <dgm:pt modelId="{20EB5088-48AB-4163-AA77-F53F58781735}" type="sibTrans" cxnId="{F8B49440-AA38-4BDB-AAE2-EE2F7F781F9F}">
      <dgm:prSet/>
      <dgm:spPr/>
      <dgm:t>
        <a:bodyPr/>
        <a:lstStyle/>
        <a:p>
          <a:pPr latinLnBrk="1"/>
          <a:endParaRPr lang="ko-KR" altLang="en-US"/>
        </a:p>
      </dgm:t>
    </dgm:pt>
    <dgm:pt modelId="{2466B20B-6E62-4401-8C96-E7DD7EA1667B}" type="pres">
      <dgm:prSet presAssocID="{EE87C8E6-CC9B-4FB7-BCD7-394FAFBD38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8D339A-00F1-4A44-A6CA-7CDF78926914}" type="pres">
      <dgm:prSet presAssocID="{2F90CC28-4C90-4EAF-91CC-8456F4D5ED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A355A9-CB2A-4DBC-AF12-871DC147F16C}" type="pres">
      <dgm:prSet presAssocID="{F2E94311-701C-4914-9450-1082A68EEBCD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D97B65D4-46B7-4A5C-BE56-9BD9F0DBE97B}" type="pres">
      <dgm:prSet presAssocID="{F2E94311-701C-4914-9450-1082A68EEBCD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3ED6459F-7B25-47CB-B18B-645D3C10CB0F}" type="pres">
      <dgm:prSet presAssocID="{293F067D-AD52-4245-A51E-F5DFA2772C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E8159D-743B-418F-86E9-DE43ACB211A8}" type="pres">
      <dgm:prSet presAssocID="{15F12181-3219-4619-AA45-23BB56A98339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C611279D-FBA0-4FAE-808B-1AB0B4F489A8}" type="pres">
      <dgm:prSet presAssocID="{15F12181-3219-4619-AA45-23BB56A98339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33A6167D-FA46-4995-9AEE-C0FEA0540AFF}" type="pres">
      <dgm:prSet presAssocID="{75A0AE49-3E55-4848-B126-E756B5DAAA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C7B1C58-4C55-497A-B41A-BB422F2DC77B}" type="pres">
      <dgm:prSet presAssocID="{1AD9999B-1421-4E84-9B91-BBC67ABB888B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BA065EE6-9E25-4BC4-B3BF-B3E08EA2183C}" type="pres">
      <dgm:prSet presAssocID="{1AD9999B-1421-4E84-9B91-BBC67ABB888B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6702EEC6-8EE5-4518-9DB6-278954C04558}" type="pres">
      <dgm:prSet presAssocID="{28AD06D3-3B58-4755-A687-6C82EC478C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3E0D5F-194B-4073-8B09-524A666061E0}" type="pres">
      <dgm:prSet presAssocID="{20544044-027C-4374-BD36-050DCCAA72FD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3F7C5848-D372-4C53-9C74-3B30B9946FD7}" type="pres">
      <dgm:prSet presAssocID="{20544044-027C-4374-BD36-050DCCAA72FD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A5BFEFB2-EE24-4A8E-B4E7-EA2D7A05CAF1}" type="pres">
      <dgm:prSet presAssocID="{6FBBE8CD-4DBD-4A4D-9859-C9ACBEBC69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52939CC-0068-495F-A41C-8E12DDA4A626}" type="presOf" srcId="{2F90CC28-4C90-4EAF-91CC-8456F4D5ED7B}" destId="{598D339A-00F1-4A44-A6CA-7CDF78926914}" srcOrd="0" destOrd="0" presId="urn:microsoft.com/office/officeart/2005/8/layout/process1"/>
    <dgm:cxn modelId="{67C88543-5928-4122-BAE8-7DDEDD47FA66}" type="presOf" srcId="{6FBBE8CD-4DBD-4A4D-9859-C9ACBEBC697D}" destId="{A5BFEFB2-EE24-4A8E-B4E7-EA2D7A05CAF1}" srcOrd="0" destOrd="0" presId="urn:microsoft.com/office/officeart/2005/8/layout/process1"/>
    <dgm:cxn modelId="{79CE5427-E59C-44C4-ADBA-F1AB9EB987F4}" srcId="{EE87C8E6-CC9B-4FB7-BCD7-394FAFBD38F4}" destId="{75A0AE49-3E55-4848-B126-E756B5DAAA09}" srcOrd="2" destOrd="0" parTransId="{A0F88277-6E07-4732-A02A-78BF7102BED6}" sibTransId="{1AD9999B-1421-4E84-9B91-BBC67ABB888B}"/>
    <dgm:cxn modelId="{F93C7F99-C99E-4EBA-998B-8D9C75960F15}" type="presOf" srcId="{1AD9999B-1421-4E84-9B91-BBC67ABB888B}" destId="{7C7B1C58-4C55-497A-B41A-BB422F2DC77B}" srcOrd="0" destOrd="0" presId="urn:microsoft.com/office/officeart/2005/8/layout/process1"/>
    <dgm:cxn modelId="{A1C48243-681E-48DF-87EF-A92B1723ACA0}" srcId="{EE87C8E6-CC9B-4FB7-BCD7-394FAFBD38F4}" destId="{293F067D-AD52-4245-A51E-F5DFA2772C8A}" srcOrd="1" destOrd="0" parTransId="{EC79C1F2-269C-43E5-91DC-5EB8B92C5AB1}" sibTransId="{15F12181-3219-4619-AA45-23BB56A98339}"/>
    <dgm:cxn modelId="{421905B0-25C2-41AF-89B5-BF8431806621}" type="presOf" srcId="{F2E94311-701C-4914-9450-1082A68EEBCD}" destId="{26A355A9-CB2A-4DBC-AF12-871DC147F16C}" srcOrd="0" destOrd="0" presId="urn:microsoft.com/office/officeart/2005/8/layout/process1"/>
    <dgm:cxn modelId="{BC3690A6-B121-46A1-A61E-C409693726F3}" type="presOf" srcId="{F2E94311-701C-4914-9450-1082A68EEBCD}" destId="{D97B65D4-46B7-4A5C-BE56-9BD9F0DBE97B}" srcOrd="1" destOrd="0" presId="urn:microsoft.com/office/officeart/2005/8/layout/process1"/>
    <dgm:cxn modelId="{57D8A602-A2DE-4692-A4F2-5CEB2621376D}" srcId="{EE87C8E6-CC9B-4FB7-BCD7-394FAFBD38F4}" destId="{28AD06D3-3B58-4755-A687-6C82EC478C1D}" srcOrd="3" destOrd="0" parTransId="{D15A40CE-FFCA-4B4F-805B-2D32BAB8884A}" sibTransId="{20544044-027C-4374-BD36-050DCCAA72FD}"/>
    <dgm:cxn modelId="{4E840948-5E84-4C8A-B066-E22DE2396BC2}" type="presOf" srcId="{28AD06D3-3B58-4755-A687-6C82EC478C1D}" destId="{6702EEC6-8EE5-4518-9DB6-278954C04558}" srcOrd="0" destOrd="0" presId="urn:microsoft.com/office/officeart/2005/8/layout/process1"/>
    <dgm:cxn modelId="{F8B49440-AA38-4BDB-AAE2-EE2F7F781F9F}" srcId="{EE87C8E6-CC9B-4FB7-BCD7-394FAFBD38F4}" destId="{6FBBE8CD-4DBD-4A4D-9859-C9ACBEBC697D}" srcOrd="4" destOrd="0" parTransId="{13F4B64E-8750-416D-8C61-989B96B06456}" sibTransId="{20EB5088-48AB-4163-AA77-F53F58781735}"/>
    <dgm:cxn modelId="{1C3B1D17-6A06-4849-926A-BB549F3815AC}" type="presOf" srcId="{15F12181-3219-4619-AA45-23BB56A98339}" destId="{CCE8159D-743B-418F-86E9-DE43ACB211A8}" srcOrd="0" destOrd="0" presId="urn:microsoft.com/office/officeart/2005/8/layout/process1"/>
    <dgm:cxn modelId="{492AC165-0D7C-4A1C-A58A-48A1C766D0B4}" type="presOf" srcId="{EE87C8E6-CC9B-4FB7-BCD7-394FAFBD38F4}" destId="{2466B20B-6E62-4401-8C96-E7DD7EA1667B}" srcOrd="0" destOrd="0" presId="urn:microsoft.com/office/officeart/2005/8/layout/process1"/>
    <dgm:cxn modelId="{A0EA63FE-5513-419F-8729-EC9F021E54F5}" type="presOf" srcId="{15F12181-3219-4619-AA45-23BB56A98339}" destId="{C611279D-FBA0-4FAE-808B-1AB0B4F489A8}" srcOrd="1" destOrd="0" presId="urn:microsoft.com/office/officeart/2005/8/layout/process1"/>
    <dgm:cxn modelId="{14F97D01-A6BD-42DA-B0B6-4CB911491F34}" type="presOf" srcId="{293F067D-AD52-4245-A51E-F5DFA2772C8A}" destId="{3ED6459F-7B25-47CB-B18B-645D3C10CB0F}" srcOrd="0" destOrd="0" presId="urn:microsoft.com/office/officeart/2005/8/layout/process1"/>
    <dgm:cxn modelId="{DBEC85AB-F153-4C11-BC7A-C624C7FAD619}" srcId="{EE87C8E6-CC9B-4FB7-BCD7-394FAFBD38F4}" destId="{2F90CC28-4C90-4EAF-91CC-8456F4D5ED7B}" srcOrd="0" destOrd="0" parTransId="{DC626540-00B4-46A2-B553-276063814F52}" sibTransId="{F2E94311-701C-4914-9450-1082A68EEBCD}"/>
    <dgm:cxn modelId="{EE199A36-26C4-4E31-8D87-FC10D0DB9CE2}" type="presOf" srcId="{20544044-027C-4374-BD36-050DCCAA72FD}" destId="{123E0D5F-194B-4073-8B09-524A666061E0}" srcOrd="0" destOrd="0" presId="urn:microsoft.com/office/officeart/2005/8/layout/process1"/>
    <dgm:cxn modelId="{2C0634D8-8213-4EF5-B6E0-FB9D23D63032}" type="presOf" srcId="{75A0AE49-3E55-4848-B126-E756B5DAAA09}" destId="{33A6167D-FA46-4995-9AEE-C0FEA0540AFF}" srcOrd="0" destOrd="0" presId="urn:microsoft.com/office/officeart/2005/8/layout/process1"/>
    <dgm:cxn modelId="{A1B2C47C-44E3-4938-BB04-E81F22DFDCEF}" type="presOf" srcId="{20544044-027C-4374-BD36-050DCCAA72FD}" destId="{3F7C5848-D372-4C53-9C74-3B30B9946FD7}" srcOrd="1" destOrd="0" presId="urn:microsoft.com/office/officeart/2005/8/layout/process1"/>
    <dgm:cxn modelId="{4D0CD3D4-F6FA-4B9D-A1EE-DFD5257A2DBB}" type="presOf" srcId="{1AD9999B-1421-4E84-9B91-BBC67ABB888B}" destId="{BA065EE6-9E25-4BC4-B3BF-B3E08EA2183C}" srcOrd="1" destOrd="0" presId="urn:microsoft.com/office/officeart/2005/8/layout/process1"/>
    <dgm:cxn modelId="{97A8C52F-0778-47F7-A264-B1EEE34398B5}" type="presParOf" srcId="{2466B20B-6E62-4401-8C96-E7DD7EA1667B}" destId="{598D339A-00F1-4A44-A6CA-7CDF78926914}" srcOrd="0" destOrd="0" presId="urn:microsoft.com/office/officeart/2005/8/layout/process1"/>
    <dgm:cxn modelId="{B71602B6-5966-4DAD-BC2E-DBDD2BC53F66}" type="presParOf" srcId="{2466B20B-6E62-4401-8C96-E7DD7EA1667B}" destId="{26A355A9-CB2A-4DBC-AF12-871DC147F16C}" srcOrd="1" destOrd="0" presId="urn:microsoft.com/office/officeart/2005/8/layout/process1"/>
    <dgm:cxn modelId="{D96E962B-0608-4CFB-9C46-E56DD54DBB18}" type="presParOf" srcId="{26A355A9-CB2A-4DBC-AF12-871DC147F16C}" destId="{D97B65D4-46B7-4A5C-BE56-9BD9F0DBE97B}" srcOrd="0" destOrd="0" presId="urn:microsoft.com/office/officeart/2005/8/layout/process1"/>
    <dgm:cxn modelId="{FC39353E-C122-4529-927A-2DA35E82E332}" type="presParOf" srcId="{2466B20B-6E62-4401-8C96-E7DD7EA1667B}" destId="{3ED6459F-7B25-47CB-B18B-645D3C10CB0F}" srcOrd="2" destOrd="0" presId="urn:microsoft.com/office/officeart/2005/8/layout/process1"/>
    <dgm:cxn modelId="{FB593B89-103A-43DB-B30E-36D8ABFD0840}" type="presParOf" srcId="{2466B20B-6E62-4401-8C96-E7DD7EA1667B}" destId="{CCE8159D-743B-418F-86E9-DE43ACB211A8}" srcOrd="3" destOrd="0" presId="urn:microsoft.com/office/officeart/2005/8/layout/process1"/>
    <dgm:cxn modelId="{FC0AC0C6-D889-48DA-84D1-B2F1C60A2664}" type="presParOf" srcId="{CCE8159D-743B-418F-86E9-DE43ACB211A8}" destId="{C611279D-FBA0-4FAE-808B-1AB0B4F489A8}" srcOrd="0" destOrd="0" presId="urn:microsoft.com/office/officeart/2005/8/layout/process1"/>
    <dgm:cxn modelId="{C0C3655D-8C56-4F1A-BA95-88C070506177}" type="presParOf" srcId="{2466B20B-6E62-4401-8C96-E7DD7EA1667B}" destId="{33A6167D-FA46-4995-9AEE-C0FEA0540AFF}" srcOrd="4" destOrd="0" presId="urn:microsoft.com/office/officeart/2005/8/layout/process1"/>
    <dgm:cxn modelId="{A8EFC8A8-6C8E-4BE7-8AB9-17259AF8FEBA}" type="presParOf" srcId="{2466B20B-6E62-4401-8C96-E7DD7EA1667B}" destId="{7C7B1C58-4C55-497A-B41A-BB422F2DC77B}" srcOrd="5" destOrd="0" presId="urn:microsoft.com/office/officeart/2005/8/layout/process1"/>
    <dgm:cxn modelId="{8D37B57B-F63D-4324-BAC5-1BE44852A834}" type="presParOf" srcId="{7C7B1C58-4C55-497A-B41A-BB422F2DC77B}" destId="{BA065EE6-9E25-4BC4-B3BF-B3E08EA2183C}" srcOrd="0" destOrd="0" presId="urn:microsoft.com/office/officeart/2005/8/layout/process1"/>
    <dgm:cxn modelId="{0D2A7DC4-5762-4A51-AFAD-927527A93C29}" type="presParOf" srcId="{2466B20B-6E62-4401-8C96-E7DD7EA1667B}" destId="{6702EEC6-8EE5-4518-9DB6-278954C04558}" srcOrd="6" destOrd="0" presId="urn:microsoft.com/office/officeart/2005/8/layout/process1"/>
    <dgm:cxn modelId="{133BD65B-D9E6-405D-8944-7EA827412ADE}" type="presParOf" srcId="{2466B20B-6E62-4401-8C96-E7DD7EA1667B}" destId="{123E0D5F-194B-4073-8B09-524A666061E0}" srcOrd="7" destOrd="0" presId="urn:microsoft.com/office/officeart/2005/8/layout/process1"/>
    <dgm:cxn modelId="{A8549301-FC82-4553-B2CD-FA4CFEA12B7E}" type="presParOf" srcId="{123E0D5F-194B-4073-8B09-524A666061E0}" destId="{3F7C5848-D372-4C53-9C74-3B30B9946FD7}" srcOrd="0" destOrd="0" presId="urn:microsoft.com/office/officeart/2005/8/layout/process1"/>
    <dgm:cxn modelId="{E71527B5-3F1C-4A6C-BA62-85F89521CAF9}" type="presParOf" srcId="{2466B20B-6E62-4401-8C96-E7DD7EA1667B}" destId="{A5BFEFB2-EE24-4A8E-B4E7-EA2D7A05CAF1}" srcOrd="8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E46042-3D75-47FE-8C77-899D9A6A9A1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pPr latinLnBrk="1"/>
          <a:endParaRPr lang="ko-KR" altLang="en-US"/>
        </a:p>
      </dgm:t>
    </dgm:pt>
    <dgm:pt modelId="{9C8E16F2-776C-4BDB-9377-A371442D510E}">
      <dgm:prSet/>
      <dgm:spPr/>
      <dgm:t>
        <a:bodyPr/>
        <a:lstStyle/>
        <a:p>
          <a:pPr rtl="0" latinLnBrk="1"/>
          <a:r>
            <a:rPr lang="ko-KR" smtClean="0"/>
            <a:t>데이터 코딩</a:t>
          </a:r>
          <a:endParaRPr lang="ko-KR"/>
        </a:p>
      </dgm:t>
    </dgm:pt>
    <dgm:pt modelId="{1A35269B-DE4E-47AC-A51B-6C42CADCB501}" type="parTrans" cxnId="{208DD801-E4B2-4F4F-B243-588DB9A23DA1}">
      <dgm:prSet/>
      <dgm:spPr/>
      <dgm:t>
        <a:bodyPr/>
        <a:lstStyle/>
        <a:p>
          <a:pPr latinLnBrk="1"/>
          <a:endParaRPr lang="ko-KR" altLang="en-US"/>
        </a:p>
      </dgm:t>
    </dgm:pt>
    <dgm:pt modelId="{88DA9814-E030-468B-9422-982B005870CE}" type="sibTrans" cxnId="{208DD801-E4B2-4F4F-B243-588DB9A23DA1}">
      <dgm:prSet/>
      <dgm:spPr/>
      <dgm:t>
        <a:bodyPr/>
        <a:lstStyle/>
        <a:p>
          <a:pPr latinLnBrk="1"/>
          <a:endParaRPr lang="ko-KR" altLang="en-US"/>
        </a:p>
      </dgm:t>
    </dgm:pt>
    <dgm:pt modelId="{F789556E-9696-4841-B02D-C57DAD468DDC}">
      <dgm:prSet/>
      <dgm:spPr/>
      <dgm:t>
        <a:bodyPr/>
        <a:lstStyle/>
        <a:p>
          <a:pPr rtl="0" latinLnBrk="1"/>
          <a:r>
            <a:rPr lang="ko-KR" smtClean="0"/>
            <a:t>엑셀</a:t>
          </a:r>
          <a:r>
            <a:rPr lang="en-US" smtClean="0"/>
            <a:t>(excel)</a:t>
          </a:r>
          <a:r>
            <a:rPr lang="ko-KR" smtClean="0"/>
            <a:t>분석</a:t>
          </a:r>
          <a:endParaRPr lang="ko-KR"/>
        </a:p>
      </dgm:t>
    </dgm:pt>
    <dgm:pt modelId="{EE148271-C5C4-4B81-817C-72DFA491232F}" type="parTrans" cxnId="{02124F1E-EDEE-4B4C-9CA7-568C92F331BC}">
      <dgm:prSet/>
      <dgm:spPr/>
      <dgm:t>
        <a:bodyPr/>
        <a:lstStyle/>
        <a:p>
          <a:pPr latinLnBrk="1"/>
          <a:endParaRPr lang="ko-KR" altLang="en-US"/>
        </a:p>
      </dgm:t>
    </dgm:pt>
    <dgm:pt modelId="{2CEE2EBD-172E-47AD-BC93-CDADC969A435}" type="sibTrans" cxnId="{02124F1E-EDEE-4B4C-9CA7-568C92F331BC}">
      <dgm:prSet/>
      <dgm:spPr/>
      <dgm:t>
        <a:bodyPr/>
        <a:lstStyle/>
        <a:p>
          <a:pPr latinLnBrk="1"/>
          <a:endParaRPr lang="ko-KR" altLang="en-US"/>
        </a:p>
      </dgm:t>
    </dgm:pt>
    <dgm:pt modelId="{1631B8D6-CA48-480E-935E-24DFD702C7E2}">
      <dgm:prSet/>
      <dgm:spPr/>
      <dgm:t>
        <a:bodyPr/>
        <a:lstStyle/>
        <a:p>
          <a:pPr rtl="0" latinLnBrk="1"/>
          <a:r>
            <a:rPr lang="en-US" smtClean="0"/>
            <a:t>Spss </a:t>
          </a:r>
          <a:r>
            <a:rPr lang="ko-KR" smtClean="0"/>
            <a:t>통계 프로그램 분석</a:t>
          </a:r>
          <a:endParaRPr lang="ko-KR"/>
        </a:p>
      </dgm:t>
    </dgm:pt>
    <dgm:pt modelId="{B6EE3DD7-A60E-473F-8200-13472D124E57}" type="parTrans" cxnId="{C3AC25FA-BF3A-48EA-9AF3-D90EFA35F813}">
      <dgm:prSet/>
      <dgm:spPr/>
      <dgm:t>
        <a:bodyPr/>
        <a:lstStyle/>
        <a:p>
          <a:pPr latinLnBrk="1"/>
          <a:endParaRPr lang="ko-KR" altLang="en-US"/>
        </a:p>
      </dgm:t>
    </dgm:pt>
    <dgm:pt modelId="{F0FAF439-468C-4C3C-A233-B0D30B165061}" type="sibTrans" cxnId="{C3AC25FA-BF3A-48EA-9AF3-D90EFA35F813}">
      <dgm:prSet/>
      <dgm:spPr/>
      <dgm:t>
        <a:bodyPr/>
        <a:lstStyle/>
        <a:p>
          <a:pPr latinLnBrk="1"/>
          <a:endParaRPr lang="ko-KR" altLang="en-US"/>
        </a:p>
      </dgm:t>
    </dgm:pt>
    <dgm:pt modelId="{D8593488-7731-42EA-968D-DFC031EC5E42}">
      <dgm:prSet/>
      <dgm:spPr/>
      <dgm:t>
        <a:bodyPr/>
        <a:lstStyle/>
        <a:p>
          <a:pPr rtl="0" latinLnBrk="1"/>
          <a:r>
            <a:rPr lang="ko-KR" smtClean="0"/>
            <a:t>표 만들기 </a:t>
          </a:r>
          <a:endParaRPr lang="ko-KR"/>
        </a:p>
      </dgm:t>
    </dgm:pt>
    <dgm:pt modelId="{6714DF2F-BBE8-4437-B1C3-F215DAA56AB5}" type="parTrans" cxnId="{32FACCAD-E027-4E85-826F-AFD15E59AA40}">
      <dgm:prSet/>
      <dgm:spPr/>
      <dgm:t>
        <a:bodyPr/>
        <a:lstStyle/>
        <a:p>
          <a:pPr latinLnBrk="1"/>
          <a:endParaRPr lang="ko-KR" altLang="en-US"/>
        </a:p>
      </dgm:t>
    </dgm:pt>
    <dgm:pt modelId="{CE47DACE-B560-436C-9870-EC045B14DEB8}" type="sibTrans" cxnId="{32FACCAD-E027-4E85-826F-AFD15E59AA40}">
      <dgm:prSet/>
      <dgm:spPr/>
      <dgm:t>
        <a:bodyPr/>
        <a:lstStyle/>
        <a:p>
          <a:pPr latinLnBrk="1"/>
          <a:endParaRPr lang="ko-KR" altLang="en-US"/>
        </a:p>
      </dgm:t>
    </dgm:pt>
    <dgm:pt modelId="{02097EB0-BD23-4136-AFF8-F7DDB9AC4EA5}" type="pres">
      <dgm:prSet presAssocID="{C4E46042-3D75-47FE-8C77-899D9A6A9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6903CA-D9AE-4703-BAD6-9CD05BDFA0B9}" type="pres">
      <dgm:prSet presAssocID="{9C8E16F2-776C-4BDB-9377-A371442D510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73FA25-0916-4D0B-A701-B83446B264FA}" type="pres">
      <dgm:prSet presAssocID="{88DA9814-E030-468B-9422-982B005870CE}" presName="spacer" presStyleCnt="0"/>
      <dgm:spPr/>
    </dgm:pt>
    <dgm:pt modelId="{48BCC878-7C8C-4570-9D09-F98A132821B8}" type="pres">
      <dgm:prSet presAssocID="{F789556E-9696-4841-B02D-C57DAD468D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B3DEA3-901B-42C6-B338-03B0D8A8424D}" type="pres">
      <dgm:prSet presAssocID="{2CEE2EBD-172E-47AD-BC93-CDADC969A435}" presName="spacer" presStyleCnt="0"/>
      <dgm:spPr/>
    </dgm:pt>
    <dgm:pt modelId="{E3B80282-A678-4780-8B95-725444BEA0CE}" type="pres">
      <dgm:prSet presAssocID="{1631B8D6-CA48-480E-935E-24DFD702C7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143C8E-E811-4C29-B6C1-9C46046805D4}" type="pres">
      <dgm:prSet presAssocID="{F0FAF439-468C-4C3C-A233-B0D30B165061}" presName="spacer" presStyleCnt="0"/>
      <dgm:spPr/>
    </dgm:pt>
    <dgm:pt modelId="{4FC078C1-EE3C-4EDB-BF30-6A317A65C6FD}" type="pres">
      <dgm:prSet presAssocID="{D8593488-7731-42EA-968D-DFC031EC5E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2124F1E-EDEE-4B4C-9CA7-568C92F331BC}" srcId="{C4E46042-3D75-47FE-8C77-899D9A6A9A1C}" destId="{F789556E-9696-4841-B02D-C57DAD468DDC}" srcOrd="1" destOrd="0" parTransId="{EE148271-C5C4-4B81-817C-72DFA491232F}" sibTransId="{2CEE2EBD-172E-47AD-BC93-CDADC969A435}"/>
    <dgm:cxn modelId="{8489E558-6734-4237-A2FB-8D3E52B97177}" type="presOf" srcId="{D8593488-7731-42EA-968D-DFC031EC5E42}" destId="{4FC078C1-EE3C-4EDB-BF30-6A317A65C6FD}" srcOrd="0" destOrd="0" presId="urn:microsoft.com/office/officeart/2005/8/layout/vList2"/>
    <dgm:cxn modelId="{B48CC9A1-8872-44AF-9BD2-7569965FD1CF}" type="presOf" srcId="{9C8E16F2-776C-4BDB-9377-A371442D510E}" destId="{3D6903CA-D9AE-4703-BAD6-9CD05BDFA0B9}" srcOrd="0" destOrd="0" presId="urn:microsoft.com/office/officeart/2005/8/layout/vList2"/>
    <dgm:cxn modelId="{551F50A6-F26F-4B62-99EE-93478902DAEE}" type="presOf" srcId="{F789556E-9696-4841-B02D-C57DAD468DDC}" destId="{48BCC878-7C8C-4570-9D09-F98A132821B8}" srcOrd="0" destOrd="0" presId="urn:microsoft.com/office/officeart/2005/8/layout/vList2"/>
    <dgm:cxn modelId="{32FACCAD-E027-4E85-826F-AFD15E59AA40}" srcId="{C4E46042-3D75-47FE-8C77-899D9A6A9A1C}" destId="{D8593488-7731-42EA-968D-DFC031EC5E42}" srcOrd="3" destOrd="0" parTransId="{6714DF2F-BBE8-4437-B1C3-F215DAA56AB5}" sibTransId="{CE47DACE-B560-436C-9870-EC045B14DEB8}"/>
    <dgm:cxn modelId="{9E19740A-2391-434F-A078-83C64060110C}" type="presOf" srcId="{1631B8D6-CA48-480E-935E-24DFD702C7E2}" destId="{E3B80282-A678-4780-8B95-725444BEA0CE}" srcOrd="0" destOrd="0" presId="urn:microsoft.com/office/officeart/2005/8/layout/vList2"/>
    <dgm:cxn modelId="{C3AC25FA-BF3A-48EA-9AF3-D90EFA35F813}" srcId="{C4E46042-3D75-47FE-8C77-899D9A6A9A1C}" destId="{1631B8D6-CA48-480E-935E-24DFD702C7E2}" srcOrd="2" destOrd="0" parTransId="{B6EE3DD7-A60E-473F-8200-13472D124E57}" sibTransId="{F0FAF439-468C-4C3C-A233-B0D30B165061}"/>
    <dgm:cxn modelId="{ADD6E89E-452C-4AFD-9EC2-53C958E86E33}" type="presOf" srcId="{C4E46042-3D75-47FE-8C77-899D9A6A9A1C}" destId="{02097EB0-BD23-4136-AFF8-F7DDB9AC4EA5}" srcOrd="0" destOrd="0" presId="urn:microsoft.com/office/officeart/2005/8/layout/vList2"/>
    <dgm:cxn modelId="{208DD801-E4B2-4F4F-B243-588DB9A23DA1}" srcId="{C4E46042-3D75-47FE-8C77-899D9A6A9A1C}" destId="{9C8E16F2-776C-4BDB-9377-A371442D510E}" srcOrd="0" destOrd="0" parTransId="{1A35269B-DE4E-47AC-A51B-6C42CADCB501}" sibTransId="{88DA9814-E030-468B-9422-982B005870CE}"/>
    <dgm:cxn modelId="{F1CAD6AA-9803-4FDA-956F-6FABF8FA99D2}" type="presParOf" srcId="{02097EB0-BD23-4136-AFF8-F7DDB9AC4EA5}" destId="{3D6903CA-D9AE-4703-BAD6-9CD05BDFA0B9}" srcOrd="0" destOrd="0" presId="urn:microsoft.com/office/officeart/2005/8/layout/vList2"/>
    <dgm:cxn modelId="{ED7F1EF1-68DA-47DC-8425-3C5BBF86E137}" type="presParOf" srcId="{02097EB0-BD23-4136-AFF8-F7DDB9AC4EA5}" destId="{8673FA25-0916-4D0B-A701-B83446B264FA}" srcOrd="1" destOrd="0" presId="urn:microsoft.com/office/officeart/2005/8/layout/vList2"/>
    <dgm:cxn modelId="{D8247F6E-FE37-4CCF-9E6D-43CB7D33D54A}" type="presParOf" srcId="{02097EB0-BD23-4136-AFF8-F7DDB9AC4EA5}" destId="{48BCC878-7C8C-4570-9D09-F98A132821B8}" srcOrd="2" destOrd="0" presId="urn:microsoft.com/office/officeart/2005/8/layout/vList2"/>
    <dgm:cxn modelId="{D9B027D4-7610-4994-85FC-C22F5D659378}" type="presParOf" srcId="{02097EB0-BD23-4136-AFF8-F7DDB9AC4EA5}" destId="{9AB3DEA3-901B-42C6-B338-03B0D8A8424D}" srcOrd="3" destOrd="0" presId="urn:microsoft.com/office/officeart/2005/8/layout/vList2"/>
    <dgm:cxn modelId="{2F04D506-8856-4F48-B41D-81CFCDBB4888}" type="presParOf" srcId="{02097EB0-BD23-4136-AFF8-F7DDB9AC4EA5}" destId="{E3B80282-A678-4780-8B95-725444BEA0CE}" srcOrd="4" destOrd="0" presId="urn:microsoft.com/office/officeart/2005/8/layout/vList2"/>
    <dgm:cxn modelId="{F8BAE4C2-1BDC-4C24-B1FD-72F4DCDDC48F}" type="presParOf" srcId="{02097EB0-BD23-4136-AFF8-F7DDB9AC4EA5}" destId="{6B143C8E-E811-4C29-B6C1-9C46046805D4}" srcOrd="5" destOrd="0" presId="urn:microsoft.com/office/officeart/2005/8/layout/vList2"/>
    <dgm:cxn modelId="{7A42A0E0-E177-4D31-8CD9-97F7FD7ECDE4}" type="presParOf" srcId="{02097EB0-BD23-4136-AFF8-F7DDB9AC4EA5}" destId="{4FC078C1-EE3C-4EDB-BF30-6A317A65C6FD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6BF076-6507-44A0-B187-8EDB2E80A5E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0B406F96-EE57-4334-A32B-363B1BDF64F5}">
      <dgm:prSet phldrT="[텍스트]"/>
      <dgm:spPr/>
      <dgm:t>
        <a:bodyPr/>
        <a:lstStyle/>
        <a:p>
          <a:pPr algn="ctr" latinLnBrk="1"/>
          <a:r>
            <a:rPr lang="en-US" altLang="ko-KR" dirty="0" smtClean="0"/>
            <a:t>I.</a:t>
          </a:r>
          <a:r>
            <a:rPr lang="ko-KR" altLang="en-US" dirty="0" smtClean="0"/>
            <a:t>서론</a:t>
          </a:r>
          <a:endParaRPr lang="ko-KR" altLang="en-US" dirty="0"/>
        </a:p>
      </dgm:t>
    </dgm:pt>
    <dgm:pt modelId="{CA430E8B-F976-4FA9-BB8C-95ABD507B54F}" type="parTrans" cxnId="{2197A2F0-CB84-4934-868D-C4C3F3E9D3B3}">
      <dgm:prSet/>
      <dgm:spPr/>
      <dgm:t>
        <a:bodyPr/>
        <a:lstStyle/>
        <a:p>
          <a:pPr latinLnBrk="1"/>
          <a:endParaRPr lang="ko-KR" altLang="en-US"/>
        </a:p>
      </dgm:t>
    </dgm:pt>
    <dgm:pt modelId="{CB120176-9616-4942-999A-78D1C815A2C5}" type="sibTrans" cxnId="{2197A2F0-CB84-4934-868D-C4C3F3E9D3B3}">
      <dgm:prSet/>
      <dgm:spPr/>
      <dgm:t>
        <a:bodyPr/>
        <a:lstStyle/>
        <a:p>
          <a:pPr latinLnBrk="1"/>
          <a:endParaRPr lang="ko-KR" altLang="en-US"/>
        </a:p>
      </dgm:t>
    </dgm:pt>
    <dgm:pt modelId="{6A06FEC7-E3B8-4D34-8420-E396CDA282B2}">
      <dgm:prSet phldrT="[텍스트]"/>
      <dgm:spPr/>
      <dgm:t>
        <a:bodyPr/>
        <a:lstStyle/>
        <a:p>
          <a:pPr algn="ctr" latinLnBrk="1"/>
          <a:r>
            <a:rPr lang="en-US" altLang="ko-KR" dirty="0" smtClean="0"/>
            <a:t>II. </a:t>
          </a:r>
          <a:r>
            <a:rPr lang="ko-KR" altLang="en-US" dirty="0" smtClean="0"/>
            <a:t>이론적 배경</a:t>
          </a:r>
          <a:r>
            <a:rPr lang="en-US" altLang="ko-KR" dirty="0" smtClean="0"/>
            <a:t>(</a:t>
          </a:r>
          <a:r>
            <a:rPr lang="ko-KR" altLang="en-US" dirty="0" smtClean="0"/>
            <a:t>선행연구 분석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960943CC-2693-4976-AB0E-B24C8B9D031F}" type="parTrans" cxnId="{3E2870DE-7723-4712-B492-3516E7312AB9}">
      <dgm:prSet/>
      <dgm:spPr/>
      <dgm:t>
        <a:bodyPr/>
        <a:lstStyle/>
        <a:p>
          <a:pPr latinLnBrk="1"/>
          <a:endParaRPr lang="ko-KR" altLang="en-US"/>
        </a:p>
      </dgm:t>
    </dgm:pt>
    <dgm:pt modelId="{54864AD0-EBFD-42EA-91A9-8C752F7BAA8A}" type="sibTrans" cxnId="{3E2870DE-7723-4712-B492-3516E7312AB9}">
      <dgm:prSet/>
      <dgm:spPr/>
      <dgm:t>
        <a:bodyPr/>
        <a:lstStyle/>
        <a:p>
          <a:pPr latinLnBrk="1"/>
          <a:endParaRPr lang="ko-KR" altLang="en-US"/>
        </a:p>
      </dgm:t>
    </dgm:pt>
    <dgm:pt modelId="{C00DD646-F563-4A37-948C-8C4EA19A914B}">
      <dgm:prSet phldrT="[텍스트]"/>
      <dgm:spPr/>
      <dgm:t>
        <a:bodyPr/>
        <a:lstStyle/>
        <a:p>
          <a:pPr algn="ctr" latinLnBrk="1"/>
          <a:r>
            <a:rPr lang="en-US" altLang="ko-KR" dirty="0" smtClean="0"/>
            <a:t>III. </a:t>
          </a:r>
          <a:r>
            <a:rPr lang="ko-KR" altLang="en-US" dirty="0" smtClean="0"/>
            <a:t>연구방법</a:t>
          </a:r>
          <a:endParaRPr lang="ko-KR" altLang="en-US" dirty="0"/>
        </a:p>
      </dgm:t>
    </dgm:pt>
    <dgm:pt modelId="{E8A0DC1F-CD86-44AA-9341-D26DF0CF6ACA}" type="parTrans" cxnId="{8C200D31-841D-4F11-8319-9E7A39E5D2EC}">
      <dgm:prSet/>
      <dgm:spPr/>
      <dgm:t>
        <a:bodyPr/>
        <a:lstStyle/>
        <a:p>
          <a:pPr latinLnBrk="1"/>
          <a:endParaRPr lang="ko-KR" altLang="en-US"/>
        </a:p>
      </dgm:t>
    </dgm:pt>
    <dgm:pt modelId="{C82D7FD8-8D1B-451C-BD52-DF01DD47A518}" type="sibTrans" cxnId="{8C200D31-841D-4F11-8319-9E7A39E5D2EC}">
      <dgm:prSet/>
      <dgm:spPr/>
      <dgm:t>
        <a:bodyPr/>
        <a:lstStyle/>
        <a:p>
          <a:pPr latinLnBrk="1"/>
          <a:endParaRPr lang="ko-KR" altLang="en-US"/>
        </a:p>
      </dgm:t>
    </dgm:pt>
    <dgm:pt modelId="{61019AB9-9167-458F-8D03-7CBB3813EA41}">
      <dgm:prSet phldrT="[텍스트]"/>
      <dgm:spPr/>
      <dgm:t>
        <a:bodyPr/>
        <a:lstStyle/>
        <a:p>
          <a:pPr algn="ctr" latinLnBrk="1"/>
          <a:r>
            <a:rPr lang="en-US" altLang="ko-KR" dirty="0" smtClean="0"/>
            <a:t>VI. </a:t>
          </a:r>
          <a:r>
            <a:rPr lang="ko-KR" altLang="en-US" dirty="0" smtClean="0"/>
            <a:t>연구결과</a:t>
          </a:r>
          <a:endParaRPr lang="ko-KR" altLang="en-US" dirty="0"/>
        </a:p>
      </dgm:t>
    </dgm:pt>
    <dgm:pt modelId="{73AC41E9-F100-4DF1-8799-D5926DC8BA4D}" type="parTrans" cxnId="{3BC28081-4391-47DD-B0AA-755FAF1543BF}">
      <dgm:prSet/>
      <dgm:spPr/>
      <dgm:t>
        <a:bodyPr/>
        <a:lstStyle/>
        <a:p>
          <a:pPr latinLnBrk="1"/>
          <a:endParaRPr lang="ko-KR" altLang="en-US"/>
        </a:p>
      </dgm:t>
    </dgm:pt>
    <dgm:pt modelId="{12876E42-FAFA-4A5E-B510-994E9AB09E6B}" type="sibTrans" cxnId="{3BC28081-4391-47DD-B0AA-755FAF1543BF}">
      <dgm:prSet/>
      <dgm:spPr/>
      <dgm:t>
        <a:bodyPr/>
        <a:lstStyle/>
        <a:p>
          <a:pPr latinLnBrk="1"/>
          <a:endParaRPr lang="ko-KR" altLang="en-US"/>
        </a:p>
      </dgm:t>
    </dgm:pt>
    <dgm:pt modelId="{23CBA609-4420-4364-ACCC-F1F46A7BC9B6}">
      <dgm:prSet phldrT="[텍스트]"/>
      <dgm:spPr/>
      <dgm:t>
        <a:bodyPr/>
        <a:lstStyle/>
        <a:p>
          <a:pPr algn="ctr" latinLnBrk="1"/>
          <a:r>
            <a:rPr lang="en-US" altLang="ko-KR" dirty="0" smtClean="0"/>
            <a:t>V. </a:t>
          </a:r>
          <a:r>
            <a:rPr lang="ko-KR" altLang="en-US" dirty="0" smtClean="0"/>
            <a:t>결론</a:t>
          </a:r>
          <a:endParaRPr lang="ko-KR" altLang="en-US" dirty="0"/>
        </a:p>
      </dgm:t>
    </dgm:pt>
    <dgm:pt modelId="{0CE69738-4F28-4073-8816-733BD9C05D2D}" type="parTrans" cxnId="{D121E99B-6F8E-4477-9134-92AFFF7DC61B}">
      <dgm:prSet/>
      <dgm:spPr/>
      <dgm:t>
        <a:bodyPr/>
        <a:lstStyle/>
        <a:p>
          <a:pPr latinLnBrk="1"/>
          <a:endParaRPr lang="ko-KR" altLang="en-US"/>
        </a:p>
      </dgm:t>
    </dgm:pt>
    <dgm:pt modelId="{4E049F2A-725A-4E36-90CC-461004553DE4}" type="sibTrans" cxnId="{D121E99B-6F8E-4477-9134-92AFFF7DC61B}">
      <dgm:prSet/>
      <dgm:spPr/>
      <dgm:t>
        <a:bodyPr/>
        <a:lstStyle/>
        <a:p>
          <a:pPr latinLnBrk="1"/>
          <a:endParaRPr lang="ko-KR" altLang="en-US"/>
        </a:p>
      </dgm:t>
    </dgm:pt>
    <dgm:pt modelId="{DFEC7B06-1141-4705-9F4D-03289DF18BC8}" type="pres">
      <dgm:prSet presAssocID="{FF6BF076-6507-44A0-B187-8EDB2E80A5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1FCAC8-5F45-4F39-B397-0583666AC3CF}" type="pres">
      <dgm:prSet presAssocID="{0B406F96-EE57-4334-A32B-363B1BDF64F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03A4E7-7D3E-44A4-93D8-0B9EBE2DC07E}" type="pres">
      <dgm:prSet presAssocID="{CB120176-9616-4942-999A-78D1C815A2C5}" presName="spacer" presStyleCnt="0"/>
      <dgm:spPr/>
    </dgm:pt>
    <dgm:pt modelId="{3634A8B4-0B85-49CD-B5B7-3622E365D866}" type="pres">
      <dgm:prSet presAssocID="{6A06FEC7-E3B8-4D34-8420-E396CDA282B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970B60-6C49-4A59-A9EB-CA9BCF533BD4}" type="pres">
      <dgm:prSet presAssocID="{54864AD0-EBFD-42EA-91A9-8C752F7BAA8A}" presName="spacer" presStyleCnt="0"/>
      <dgm:spPr/>
    </dgm:pt>
    <dgm:pt modelId="{05AC05BC-B1EF-4849-BBC6-B0E8BE1E1F33}" type="pres">
      <dgm:prSet presAssocID="{C00DD646-F563-4A37-948C-8C4EA19A914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BA624B-156F-4FC7-AA4E-7E75AB16C9FC}" type="pres">
      <dgm:prSet presAssocID="{C82D7FD8-8D1B-451C-BD52-DF01DD47A518}" presName="spacer" presStyleCnt="0"/>
      <dgm:spPr/>
    </dgm:pt>
    <dgm:pt modelId="{7A74E129-23CF-4AF5-8D0F-D0D52FC33178}" type="pres">
      <dgm:prSet presAssocID="{61019AB9-9167-458F-8D03-7CBB3813EA4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C16D17-6312-46BB-AC00-735E90F6F562}" type="pres">
      <dgm:prSet presAssocID="{12876E42-FAFA-4A5E-B510-994E9AB09E6B}" presName="spacer" presStyleCnt="0"/>
      <dgm:spPr/>
    </dgm:pt>
    <dgm:pt modelId="{1C74F442-21CD-4FF1-9734-35E03E88BDD0}" type="pres">
      <dgm:prSet presAssocID="{23CBA609-4420-4364-ACCC-F1F46A7BC9B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9BD5189-3602-45F9-8A65-5C387E5F73A1}" type="presOf" srcId="{61019AB9-9167-458F-8D03-7CBB3813EA41}" destId="{7A74E129-23CF-4AF5-8D0F-D0D52FC33178}" srcOrd="0" destOrd="0" presId="urn:microsoft.com/office/officeart/2005/8/layout/vList2"/>
    <dgm:cxn modelId="{9FBCE431-0C28-403F-B571-F1C93539E36A}" type="presOf" srcId="{C00DD646-F563-4A37-948C-8C4EA19A914B}" destId="{05AC05BC-B1EF-4849-BBC6-B0E8BE1E1F33}" srcOrd="0" destOrd="0" presId="urn:microsoft.com/office/officeart/2005/8/layout/vList2"/>
    <dgm:cxn modelId="{D121E99B-6F8E-4477-9134-92AFFF7DC61B}" srcId="{FF6BF076-6507-44A0-B187-8EDB2E80A5E6}" destId="{23CBA609-4420-4364-ACCC-F1F46A7BC9B6}" srcOrd="4" destOrd="0" parTransId="{0CE69738-4F28-4073-8816-733BD9C05D2D}" sibTransId="{4E049F2A-725A-4E36-90CC-461004553DE4}"/>
    <dgm:cxn modelId="{2197A2F0-CB84-4934-868D-C4C3F3E9D3B3}" srcId="{FF6BF076-6507-44A0-B187-8EDB2E80A5E6}" destId="{0B406F96-EE57-4334-A32B-363B1BDF64F5}" srcOrd="0" destOrd="0" parTransId="{CA430E8B-F976-4FA9-BB8C-95ABD507B54F}" sibTransId="{CB120176-9616-4942-999A-78D1C815A2C5}"/>
    <dgm:cxn modelId="{CE55C063-20DB-4A22-9C39-0EDF779B4931}" type="presOf" srcId="{FF6BF076-6507-44A0-B187-8EDB2E80A5E6}" destId="{DFEC7B06-1141-4705-9F4D-03289DF18BC8}" srcOrd="0" destOrd="0" presId="urn:microsoft.com/office/officeart/2005/8/layout/vList2"/>
    <dgm:cxn modelId="{3BC28081-4391-47DD-B0AA-755FAF1543BF}" srcId="{FF6BF076-6507-44A0-B187-8EDB2E80A5E6}" destId="{61019AB9-9167-458F-8D03-7CBB3813EA41}" srcOrd="3" destOrd="0" parTransId="{73AC41E9-F100-4DF1-8799-D5926DC8BA4D}" sibTransId="{12876E42-FAFA-4A5E-B510-994E9AB09E6B}"/>
    <dgm:cxn modelId="{962EC66A-C363-42C7-B892-BD4497D0BB37}" type="presOf" srcId="{0B406F96-EE57-4334-A32B-363B1BDF64F5}" destId="{0D1FCAC8-5F45-4F39-B397-0583666AC3CF}" srcOrd="0" destOrd="0" presId="urn:microsoft.com/office/officeart/2005/8/layout/vList2"/>
    <dgm:cxn modelId="{3E2870DE-7723-4712-B492-3516E7312AB9}" srcId="{FF6BF076-6507-44A0-B187-8EDB2E80A5E6}" destId="{6A06FEC7-E3B8-4D34-8420-E396CDA282B2}" srcOrd="1" destOrd="0" parTransId="{960943CC-2693-4976-AB0E-B24C8B9D031F}" sibTransId="{54864AD0-EBFD-42EA-91A9-8C752F7BAA8A}"/>
    <dgm:cxn modelId="{8C200D31-841D-4F11-8319-9E7A39E5D2EC}" srcId="{FF6BF076-6507-44A0-B187-8EDB2E80A5E6}" destId="{C00DD646-F563-4A37-948C-8C4EA19A914B}" srcOrd="2" destOrd="0" parTransId="{E8A0DC1F-CD86-44AA-9341-D26DF0CF6ACA}" sibTransId="{C82D7FD8-8D1B-451C-BD52-DF01DD47A518}"/>
    <dgm:cxn modelId="{D37B1C1D-2BC6-46D8-9260-47756B8E283B}" type="presOf" srcId="{23CBA609-4420-4364-ACCC-F1F46A7BC9B6}" destId="{1C74F442-21CD-4FF1-9734-35E03E88BDD0}" srcOrd="0" destOrd="0" presId="urn:microsoft.com/office/officeart/2005/8/layout/vList2"/>
    <dgm:cxn modelId="{662DC373-7501-4AE0-9EA7-A66C6F2B3CCD}" type="presOf" srcId="{6A06FEC7-E3B8-4D34-8420-E396CDA282B2}" destId="{3634A8B4-0B85-49CD-B5B7-3622E365D866}" srcOrd="0" destOrd="0" presId="urn:microsoft.com/office/officeart/2005/8/layout/vList2"/>
    <dgm:cxn modelId="{4CF62C5D-CB22-4233-BAE6-CA7BA3CE18B0}" type="presParOf" srcId="{DFEC7B06-1141-4705-9F4D-03289DF18BC8}" destId="{0D1FCAC8-5F45-4F39-B397-0583666AC3CF}" srcOrd="0" destOrd="0" presId="urn:microsoft.com/office/officeart/2005/8/layout/vList2"/>
    <dgm:cxn modelId="{DBA77501-1777-4FBD-86D4-26A842CC0568}" type="presParOf" srcId="{DFEC7B06-1141-4705-9F4D-03289DF18BC8}" destId="{2303A4E7-7D3E-44A4-93D8-0B9EBE2DC07E}" srcOrd="1" destOrd="0" presId="urn:microsoft.com/office/officeart/2005/8/layout/vList2"/>
    <dgm:cxn modelId="{63082B84-18DC-482B-9E2D-CB07600E888B}" type="presParOf" srcId="{DFEC7B06-1141-4705-9F4D-03289DF18BC8}" destId="{3634A8B4-0B85-49CD-B5B7-3622E365D866}" srcOrd="2" destOrd="0" presId="urn:microsoft.com/office/officeart/2005/8/layout/vList2"/>
    <dgm:cxn modelId="{C2F4C6F3-C4F6-4DD4-B7E5-3764AA1EF2D1}" type="presParOf" srcId="{DFEC7B06-1141-4705-9F4D-03289DF18BC8}" destId="{1C970B60-6C49-4A59-A9EB-CA9BCF533BD4}" srcOrd="3" destOrd="0" presId="urn:microsoft.com/office/officeart/2005/8/layout/vList2"/>
    <dgm:cxn modelId="{BE93D0E0-0733-425B-8CD8-E803F23DA07E}" type="presParOf" srcId="{DFEC7B06-1141-4705-9F4D-03289DF18BC8}" destId="{05AC05BC-B1EF-4849-BBC6-B0E8BE1E1F33}" srcOrd="4" destOrd="0" presId="urn:microsoft.com/office/officeart/2005/8/layout/vList2"/>
    <dgm:cxn modelId="{29AEA8BC-FEEE-485C-AC75-4B5B1A5C1B95}" type="presParOf" srcId="{DFEC7B06-1141-4705-9F4D-03289DF18BC8}" destId="{E6BA624B-156F-4FC7-AA4E-7E75AB16C9FC}" srcOrd="5" destOrd="0" presId="urn:microsoft.com/office/officeart/2005/8/layout/vList2"/>
    <dgm:cxn modelId="{F5AB12F8-DCF9-4DFA-AF3B-80A0F9EBDC5E}" type="presParOf" srcId="{DFEC7B06-1141-4705-9F4D-03289DF18BC8}" destId="{7A74E129-23CF-4AF5-8D0F-D0D52FC33178}" srcOrd="6" destOrd="0" presId="urn:microsoft.com/office/officeart/2005/8/layout/vList2"/>
    <dgm:cxn modelId="{700A38E5-34C7-4154-AFA3-CE765B0879D0}" type="presParOf" srcId="{DFEC7B06-1141-4705-9F4D-03289DF18BC8}" destId="{16C16D17-6312-46BB-AC00-735E90F6F562}" srcOrd="7" destOrd="0" presId="urn:microsoft.com/office/officeart/2005/8/layout/vList2"/>
    <dgm:cxn modelId="{EE089A7F-3F55-4990-82E6-C2476116D2E0}" type="presParOf" srcId="{DFEC7B06-1141-4705-9F4D-03289DF18BC8}" destId="{1C74F442-21CD-4FF1-9734-35E03E88BDD0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4B56A1-76DA-4152-A780-18C99FED4C3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CFEF5C2-FA00-44E1-8C25-BADBC5FF786A}">
      <dgm:prSet/>
      <dgm:spPr/>
      <dgm:t>
        <a:bodyPr/>
        <a:lstStyle/>
        <a:p>
          <a:pPr rtl="0" latinLnBrk="1"/>
          <a:r>
            <a:rPr lang="en-US" altLang="ko-KR" dirty="0" smtClean="0"/>
            <a:t>1. </a:t>
          </a:r>
          <a:r>
            <a:rPr lang="ko-KR" dirty="0" smtClean="0"/>
            <a:t>연구 주제와 관련된 개념 정리 </a:t>
          </a:r>
          <a:endParaRPr lang="ko-KR" dirty="0"/>
        </a:p>
      </dgm:t>
    </dgm:pt>
    <dgm:pt modelId="{0592CBEA-4A81-4E83-98CF-C0B739EB6113}" type="parTrans" cxnId="{CB449A88-8067-4B1B-9F8A-D95B6783C42D}">
      <dgm:prSet/>
      <dgm:spPr/>
      <dgm:t>
        <a:bodyPr/>
        <a:lstStyle/>
        <a:p>
          <a:pPr latinLnBrk="1"/>
          <a:endParaRPr lang="ko-KR" altLang="en-US"/>
        </a:p>
      </dgm:t>
    </dgm:pt>
    <dgm:pt modelId="{4E242044-2B1F-46AC-8D19-1ECF27B0F4D1}" type="sibTrans" cxnId="{CB449A88-8067-4B1B-9F8A-D95B6783C42D}">
      <dgm:prSet/>
      <dgm:spPr/>
      <dgm:t>
        <a:bodyPr/>
        <a:lstStyle/>
        <a:p>
          <a:pPr latinLnBrk="1"/>
          <a:endParaRPr lang="ko-KR" altLang="en-US"/>
        </a:p>
      </dgm:t>
    </dgm:pt>
    <dgm:pt modelId="{299EA727-763B-484B-9586-D087B2C7BDAC}">
      <dgm:prSet/>
      <dgm:spPr/>
      <dgm:t>
        <a:bodyPr/>
        <a:lstStyle/>
        <a:p>
          <a:pPr rtl="0" latinLnBrk="1"/>
          <a:r>
            <a:rPr lang="en-US" altLang="ko-KR" dirty="0" smtClean="0"/>
            <a:t>2. </a:t>
          </a:r>
          <a:r>
            <a:rPr lang="ko-KR" dirty="0" smtClean="0"/>
            <a:t>연구 주제와 관련된 지금까지 이미 연구된 선행연구 분석 </a:t>
          </a:r>
          <a:endParaRPr lang="ko-KR" dirty="0"/>
        </a:p>
      </dgm:t>
    </dgm:pt>
    <dgm:pt modelId="{E45A92C9-8F66-4E59-9943-1A07D9704359}" type="parTrans" cxnId="{43F50B59-E0EB-473B-B9C1-89B73BAB7206}">
      <dgm:prSet/>
      <dgm:spPr/>
      <dgm:t>
        <a:bodyPr/>
        <a:lstStyle/>
        <a:p>
          <a:pPr latinLnBrk="1"/>
          <a:endParaRPr lang="ko-KR" altLang="en-US"/>
        </a:p>
      </dgm:t>
    </dgm:pt>
    <dgm:pt modelId="{E9CC0CF4-EC44-4F54-A38D-2F7D32F7891F}" type="sibTrans" cxnId="{43F50B59-E0EB-473B-B9C1-89B73BAB7206}">
      <dgm:prSet/>
      <dgm:spPr/>
      <dgm:t>
        <a:bodyPr/>
        <a:lstStyle/>
        <a:p>
          <a:pPr latinLnBrk="1"/>
          <a:endParaRPr lang="ko-KR" altLang="en-US"/>
        </a:p>
      </dgm:t>
    </dgm:pt>
    <dgm:pt modelId="{FEBC6307-AA6E-408C-9C5A-18049AE4411F}">
      <dgm:prSet/>
      <dgm:spPr/>
      <dgm:t>
        <a:bodyPr/>
        <a:lstStyle/>
        <a:p>
          <a:pPr rtl="0" latinLnBrk="1"/>
          <a:r>
            <a:rPr lang="ko-KR" smtClean="0"/>
            <a:t>3.  주제 관련 선행연구 분석을 통해 시사점</a:t>
          </a:r>
          <a:r>
            <a:rPr lang="en-US" smtClean="0"/>
            <a:t>, </a:t>
          </a:r>
          <a:r>
            <a:rPr lang="ko-KR" smtClean="0"/>
            <a:t>미흡한 점 등을 도출</a:t>
          </a:r>
          <a:endParaRPr lang="ko-KR"/>
        </a:p>
      </dgm:t>
    </dgm:pt>
    <dgm:pt modelId="{1B21EC57-127D-4578-B21B-9BE2F8FA91FC}" type="parTrans" cxnId="{B34C75D5-F359-4DE9-9F85-736C08D05718}">
      <dgm:prSet/>
      <dgm:spPr/>
      <dgm:t>
        <a:bodyPr/>
        <a:lstStyle/>
        <a:p>
          <a:pPr latinLnBrk="1"/>
          <a:endParaRPr lang="ko-KR" altLang="en-US"/>
        </a:p>
      </dgm:t>
    </dgm:pt>
    <dgm:pt modelId="{E9304597-28CD-41DE-9FC9-5159C8042B11}" type="sibTrans" cxnId="{B34C75D5-F359-4DE9-9F85-736C08D05718}">
      <dgm:prSet/>
      <dgm:spPr/>
      <dgm:t>
        <a:bodyPr/>
        <a:lstStyle/>
        <a:p>
          <a:pPr latinLnBrk="1"/>
          <a:endParaRPr lang="ko-KR" altLang="en-US"/>
        </a:p>
      </dgm:t>
    </dgm:pt>
    <dgm:pt modelId="{2CCBA1FD-3F81-45ED-B8A8-8F48EC2EC237}" type="pres">
      <dgm:prSet presAssocID="{E94B56A1-76DA-4152-A780-18C99FED4C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20C642-BEE4-4DF0-96BB-684E6A3F897A}" type="pres">
      <dgm:prSet presAssocID="{4CFEF5C2-FA00-44E1-8C25-BADBC5FF78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68DD83-97BE-49BC-B899-C832381C6B00}" type="pres">
      <dgm:prSet presAssocID="{4E242044-2B1F-46AC-8D19-1ECF27B0F4D1}" presName="spacer" presStyleCnt="0"/>
      <dgm:spPr/>
    </dgm:pt>
    <dgm:pt modelId="{34D930AF-7865-464A-9F7C-3E2B046A4017}" type="pres">
      <dgm:prSet presAssocID="{299EA727-763B-484B-9586-D087B2C7BD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E39557-E421-4060-A2DB-CC5E9F54B1DB}" type="pres">
      <dgm:prSet presAssocID="{E9CC0CF4-EC44-4F54-A38D-2F7D32F7891F}" presName="spacer" presStyleCnt="0"/>
      <dgm:spPr/>
    </dgm:pt>
    <dgm:pt modelId="{DD65962E-E013-4655-90B4-C8551E6511F5}" type="pres">
      <dgm:prSet presAssocID="{FEBC6307-AA6E-408C-9C5A-18049AE441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6237924-2183-44E1-AEE5-2679330CD84B}" type="presOf" srcId="{FEBC6307-AA6E-408C-9C5A-18049AE4411F}" destId="{DD65962E-E013-4655-90B4-C8551E6511F5}" srcOrd="0" destOrd="0" presId="urn:microsoft.com/office/officeart/2005/8/layout/vList2"/>
    <dgm:cxn modelId="{B34C75D5-F359-4DE9-9F85-736C08D05718}" srcId="{E94B56A1-76DA-4152-A780-18C99FED4C39}" destId="{FEBC6307-AA6E-408C-9C5A-18049AE4411F}" srcOrd="2" destOrd="0" parTransId="{1B21EC57-127D-4578-B21B-9BE2F8FA91FC}" sibTransId="{E9304597-28CD-41DE-9FC9-5159C8042B11}"/>
    <dgm:cxn modelId="{DE6C2883-81A2-4A53-922C-110BEABD9048}" type="presOf" srcId="{4CFEF5C2-FA00-44E1-8C25-BADBC5FF786A}" destId="{3120C642-BEE4-4DF0-96BB-684E6A3F897A}" srcOrd="0" destOrd="0" presId="urn:microsoft.com/office/officeart/2005/8/layout/vList2"/>
    <dgm:cxn modelId="{9BCD9AAD-B900-4A5A-991F-371F4A9FE467}" type="presOf" srcId="{E94B56A1-76DA-4152-A780-18C99FED4C39}" destId="{2CCBA1FD-3F81-45ED-B8A8-8F48EC2EC237}" srcOrd="0" destOrd="0" presId="urn:microsoft.com/office/officeart/2005/8/layout/vList2"/>
    <dgm:cxn modelId="{43F50B59-E0EB-473B-B9C1-89B73BAB7206}" srcId="{E94B56A1-76DA-4152-A780-18C99FED4C39}" destId="{299EA727-763B-484B-9586-D087B2C7BDAC}" srcOrd="1" destOrd="0" parTransId="{E45A92C9-8F66-4E59-9943-1A07D9704359}" sibTransId="{E9CC0CF4-EC44-4F54-A38D-2F7D32F7891F}"/>
    <dgm:cxn modelId="{2B47BF9A-C651-4B50-869F-595678A7F884}" type="presOf" srcId="{299EA727-763B-484B-9586-D087B2C7BDAC}" destId="{34D930AF-7865-464A-9F7C-3E2B046A4017}" srcOrd="0" destOrd="0" presId="urn:microsoft.com/office/officeart/2005/8/layout/vList2"/>
    <dgm:cxn modelId="{CB449A88-8067-4B1B-9F8A-D95B6783C42D}" srcId="{E94B56A1-76DA-4152-A780-18C99FED4C39}" destId="{4CFEF5C2-FA00-44E1-8C25-BADBC5FF786A}" srcOrd="0" destOrd="0" parTransId="{0592CBEA-4A81-4E83-98CF-C0B739EB6113}" sibTransId="{4E242044-2B1F-46AC-8D19-1ECF27B0F4D1}"/>
    <dgm:cxn modelId="{A11A25EA-CCAE-4BD7-882A-9B60CECCF53B}" type="presParOf" srcId="{2CCBA1FD-3F81-45ED-B8A8-8F48EC2EC237}" destId="{3120C642-BEE4-4DF0-96BB-684E6A3F897A}" srcOrd="0" destOrd="0" presId="urn:microsoft.com/office/officeart/2005/8/layout/vList2"/>
    <dgm:cxn modelId="{FA87CB93-0734-4F60-9FB6-78D11D7F23AD}" type="presParOf" srcId="{2CCBA1FD-3F81-45ED-B8A8-8F48EC2EC237}" destId="{A268DD83-97BE-49BC-B899-C832381C6B00}" srcOrd="1" destOrd="0" presId="urn:microsoft.com/office/officeart/2005/8/layout/vList2"/>
    <dgm:cxn modelId="{BA817A33-B250-4C8E-86FA-B0883A19E5A1}" type="presParOf" srcId="{2CCBA1FD-3F81-45ED-B8A8-8F48EC2EC237}" destId="{34D930AF-7865-464A-9F7C-3E2B046A4017}" srcOrd="2" destOrd="0" presId="urn:microsoft.com/office/officeart/2005/8/layout/vList2"/>
    <dgm:cxn modelId="{55ECE076-712C-4E5A-91F0-E78304D04796}" type="presParOf" srcId="{2CCBA1FD-3F81-45ED-B8A8-8F48EC2EC237}" destId="{B5E39557-E421-4060-A2DB-CC5E9F54B1DB}" srcOrd="3" destOrd="0" presId="urn:microsoft.com/office/officeart/2005/8/layout/vList2"/>
    <dgm:cxn modelId="{9756C829-97A3-4C40-8ACD-26219054C0A6}" type="presParOf" srcId="{2CCBA1FD-3F81-45ED-B8A8-8F48EC2EC237}" destId="{DD65962E-E013-4655-90B4-C8551E6511F5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2D4E88B-4CBA-4DB6-8EFB-4B2FD654D1A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61864184-32A7-4E29-BEEE-79F9D66B78CB}">
      <dgm:prSet/>
      <dgm:spPr/>
      <dgm:t>
        <a:bodyPr/>
        <a:lstStyle/>
        <a:p>
          <a:pPr rtl="0" latinLnBrk="1"/>
          <a:r>
            <a:rPr lang="en-US" altLang="ko-KR" dirty="0" smtClean="0"/>
            <a:t>1. </a:t>
          </a:r>
          <a:r>
            <a:rPr lang="ko-KR" dirty="0" smtClean="0"/>
            <a:t>문헌연구</a:t>
          </a:r>
          <a:r>
            <a:rPr lang="en-US" dirty="0" smtClean="0"/>
            <a:t>, </a:t>
          </a:r>
          <a:r>
            <a:rPr lang="ko-KR" dirty="0" smtClean="0"/>
            <a:t>실험연구</a:t>
          </a:r>
          <a:r>
            <a:rPr lang="en-US" dirty="0" smtClean="0"/>
            <a:t>(</a:t>
          </a:r>
          <a:r>
            <a:rPr lang="ko-KR" dirty="0" err="1" smtClean="0"/>
            <a:t>양적연구</a:t>
          </a:r>
          <a:r>
            <a:rPr lang="en-US" dirty="0" smtClean="0"/>
            <a:t>), </a:t>
          </a:r>
          <a:r>
            <a:rPr lang="ko-KR" dirty="0" smtClean="0"/>
            <a:t>참여관찰</a:t>
          </a:r>
          <a:r>
            <a:rPr lang="en-US" dirty="0" smtClean="0"/>
            <a:t> </a:t>
          </a:r>
          <a:r>
            <a:rPr lang="ko-KR" dirty="0" smtClean="0"/>
            <a:t>및 인터뷰 연구</a:t>
          </a:r>
          <a:r>
            <a:rPr lang="en-US" dirty="0" smtClean="0"/>
            <a:t>(</a:t>
          </a:r>
          <a:r>
            <a:rPr lang="ko-KR" dirty="0" err="1" smtClean="0"/>
            <a:t>질적연구</a:t>
          </a:r>
          <a:r>
            <a:rPr lang="en-US" dirty="0" smtClean="0"/>
            <a:t>)</a:t>
          </a:r>
          <a:endParaRPr lang="ko-KR" dirty="0"/>
        </a:p>
      </dgm:t>
    </dgm:pt>
    <dgm:pt modelId="{42DBA439-DC44-4994-B0CE-6D79D4E4B62E}" type="parTrans" cxnId="{A531C20D-2D3B-4D57-9B29-C5448EDDB4F9}">
      <dgm:prSet/>
      <dgm:spPr/>
      <dgm:t>
        <a:bodyPr/>
        <a:lstStyle/>
        <a:p>
          <a:pPr latinLnBrk="1"/>
          <a:endParaRPr lang="ko-KR" altLang="en-US"/>
        </a:p>
      </dgm:t>
    </dgm:pt>
    <dgm:pt modelId="{BBAD173E-C8CB-4128-ABFA-27519316932E}" type="sibTrans" cxnId="{A531C20D-2D3B-4D57-9B29-C5448EDDB4F9}">
      <dgm:prSet/>
      <dgm:spPr/>
      <dgm:t>
        <a:bodyPr/>
        <a:lstStyle/>
        <a:p>
          <a:pPr latinLnBrk="1"/>
          <a:endParaRPr lang="ko-KR" altLang="en-US"/>
        </a:p>
      </dgm:t>
    </dgm:pt>
    <dgm:pt modelId="{9D679E16-36A3-4C54-ABF9-9017FD7ABDEC}">
      <dgm:prSet/>
      <dgm:spPr/>
      <dgm:t>
        <a:bodyPr/>
        <a:lstStyle/>
        <a:p>
          <a:pPr rtl="0" latinLnBrk="1"/>
          <a:r>
            <a:rPr lang="en-US" smtClean="0"/>
            <a:t>2. </a:t>
          </a:r>
          <a:r>
            <a:rPr lang="ko-KR" smtClean="0"/>
            <a:t>연구대상</a:t>
          </a:r>
          <a:r>
            <a:rPr lang="en-US" smtClean="0"/>
            <a:t> </a:t>
          </a:r>
          <a:r>
            <a:rPr lang="ko-KR" smtClean="0"/>
            <a:t>소개</a:t>
          </a:r>
          <a:r>
            <a:rPr lang="en-US" smtClean="0"/>
            <a:t> </a:t>
          </a:r>
          <a:endParaRPr lang="ko-KR"/>
        </a:p>
      </dgm:t>
    </dgm:pt>
    <dgm:pt modelId="{5C2FAB1E-EA43-4C34-9134-926D4A18E00D}" type="parTrans" cxnId="{96F0CB7D-898F-40AF-A19E-E7EEB67FD4E9}">
      <dgm:prSet/>
      <dgm:spPr/>
      <dgm:t>
        <a:bodyPr/>
        <a:lstStyle/>
        <a:p>
          <a:pPr latinLnBrk="1"/>
          <a:endParaRPr lang="ko-KR" altLang="en-US"/>
        </a:p>
      </dgm:t>
    </dgm:pt>
    <dgm:pt modelId="{E9B1FB91-9133-4ED5-BE6A-3B9F98019FBD}" type="sibTrans" cxnId="{96F0CB7D-898F-40AF-A19E-E7EEB67FD4E9}">
      <dgm:prSet/>
      <dgm:spPr/>
      <dgm:t>
        <a:bodyPr/>
        <a:lstStyle/>
        <a:p>
          <a:pPr latinLnBrk="1"/>
          <a:endParaRPr lang="ko-KR" altLang="en-US"/>
        </a:p>
      </dgm:t>
    </dgm:pt>
    <dgm:pt modelId="{30BA59E3-D6CF-4EB2-BEF8-238700A2D18B}">
      <dgm:prSet/>
      <dgm:spPr/>
      <dgm:t>
        <a:bodyPr/>
        <a:lstStyle/>
        <a:p>
          <a:pPr rtl="0" latinLnBrk="1"/>
          <a:r>
            <a:rPr lang="en-US" smtClean="0"/>
            <a:t>3. </a:t>
          </a:r>
          <a:r>
            <a:rPr lang="ko-KR" smtClean="0"/>
            <a:t>상세한 설문 </a:t>
          </a:r>
          <a:r>
            <a:rPr lang="en-US" smtClean="0"/>
            <a:t>‘</a:t>
          </a:r>
          <a:r>
            <a:rPr lang="ko-KR" smtClean="0"/>
            <a:t>과정</a:t>
          </a:r>
          <a:r>
            <a:rPr lang="en-US" smtClean="0"/>
            <a:t>’</a:t>
          </a:r>
          <a:r>
            <a:rPr lang="ko-KR" smtClean="0"/>
            <a:t>설명</a:t>
          </a:r>
          <a:endParaRPr lang="ko-KR"/>
        </a:p>
      </dgm:t>
    </dgm:pt>
    <dgm:pt modelId="{CB41B93A-E108-46C9-B9B1-8EBA0A34F8A9}" type="parTrans" cxnId="{A86FE56F-F21B-4A8F-AD79-3707269DF32F}">
      <dgm:prSet/>
      <dgm:spPr/>
      <dgm:t>
        <a:bodyPr/>
        <a:lstStyle/>
        <a:p>
          <a:pPr latinLnBrk="1"/>
          <a:endParaRPr lang="ko-KR" altLang="en-US"/>
        </a:p>
      </dgm:t>
    </dgm:pt>
    <dgm:pt modelId="{3C3275B5-541D-4A9C-AD5F-8CE66E477146}" type="sibTrans" cxnId="{A86FE56F-F21B-4A8F-AD79-3707269DF32F}">
      <dgm:prSet/>
      <dgm:spPr/>
      <dgm:t>
        <a:bodyPr/>
        <a:lstStyle/>
        <a:p>
          <a:pPr latinLnBrk="1"/>
          <a:endParaRPr lang="ko-KR" altLang="en-US"/>
        </a:p>
      </dgm:t>
    </dgm:pt>
    <dgm:pt modelId="{48CFA2FD-57A6-4FB6-9E30-D089E30BC149}">
      <dgm:prSet/>
      <dgm:spPr/>
      <dgm:t>
        <a:bodyPr/>
        <a:lstStyle/>
        <a:p>
          <a:pPr rtl="0" latinLnBrk="1"/>
          <a:r>
            <a:rPr lang="en-US" smtClean="0"/>
            <a:t>4. </a:t>
          </a:r>
          <a:r>
            <a:rPr lang="ko-KR" smtClean="0"/>
            <a:t>설문도구 소개</a:t>
          </a:r>
          <a:r>
            <a:rPr lang="en-US" smtClean="0"/>
            <a:t>, </a:t>
          </a:r>
          <a:r>
            <a:rPr lang="ko-KR" smtClean="0"/>
            <a:t>분석방법</a:t>
          </a:r>
          <a:endParaRPr lang="ko-KR"/>
        </a:p>
      </dgm:t>
    </dgm:pt>
    <dgm:pt modelId="{CF920A61-E048-4B95-B765-0F2220253BFE}" type="parTrans" cxnId="{9C64353B-DD19-4770-B321-15B33230487A}">
      <dgm:prSet/>
      <dgm:spPr/>
      <dgm:t>
        <a:bodyPr/>
        <a:lstStyle/>
        <a:p>
          <a:pPr latinLnBrk="1"/>
          <a:endParaRPr lang="ko-KR" altLang="en-US"/>
        </a:p>
      </dgm:t>
    </dgm:pt>
    <dgm:pt modelId="{1CF92832-9097-4F77-A547-7BFAB70DC3FC}" type="sibTrans" cxnId="{9C64353B-DD19-4770-B321-15B33230487A}">
      <dgm:prSet/>
      <dgm:spPr/>
      <dgm:t>
        <a:bodyPr/>
        <a:lstStyle/>
        <a:p>
          <a:pPr latinLnBrk="1"/>
          <a:endParaRPr lang="ko-KR" altLang="en-US"/>
        </a:p>
      </dgm:t>
    </dgm:pt>
    <dgm:pt modelId="{501276AF-69E2-4F31-9DEC-4D0E60261B01}" type="pres">
      <dgm:prSet presAssocID="{12D4E88B-4CBA-4DB6-8EFB-4B2FD654D1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882F0A-006C-4F10-9C6C-487F01CA66FA}" type="pres">
      <dgm:prSet presAssocID="{61864184-32A7-4E29-BEEE-79F9D66B78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555C40-834D-474B-8510-E6477F411E47}" type="pres">
      <dgm:prSet presAssocID="{BBAD173E-C8CB-4128-ABFA-27519316932E}" presName="spacer" presStyleCnt="0"/>
      <dgm:spPr/>
    </dgm:pt>
    <dgm:pt modelId="{BAA68B6E-75EA-4163-AA52-DEA9040E60F3}" type="pres">
      <dgm:prSet presAssocID="{9D679E16-36A3-4C54-ABF9-9017FD7ABDE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B08D67-5A5B-4022-9C57-A3FBA50E3BC2}" type="pres">
      <dgm:prSet presAssocID="{E9B1FB91-9133-4ED5-BE6A-3B9F98019FBD}" presName="spacer" presStyleCnt="0"/>
      <dgm:spPr/>
    </dgm:pt>
    <dgm:pt modelId="{F35E3309-8ED0-46AE-81AB-CF89A327CFDA}" type="pres">
      <dgm:prSet presAssocID="{30BA59E3-D6CF-4EB2-BEF8-238700A2D1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18EAF9-A23C-4E3D-812D-7B9CD0727BBD}" type="pres">
      <dgm:prSet presAssocID="{3C3275B5-541D-4A9C-AD5F-8CE66E477146}" presName="spacer" presStyleCnt="0"/>
      <dgm:spPr/>
    </dgm:pt>
    <dgm:pt modelId="{4EF2A660-BFCB-4253-BBC7-6F434660016A}" type="pres">
      <dgm:prSet presAssocID="{48CFA2FD-57A6-4FB6-9E30-D089E30BC14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3DDB9A5-C946-4078-9F95-74A1C0C972F5}" type="presOf" srcId="{48CFA2FD-57A6-4FB6-9E30-D089E30BC149}" destId="{4EF2A660-BFCB-4253-BBC7-6F434660016A}" srcOrd="0" destOrd="0" presId="urn:microsoft.com/office/officeart/2005/8/layout/vList2"/>
    <dgm:cxn modelId="{74B8164B-309E-4E45-9A45-316EA66B1DCC}" type="presOf" srcId="{9D679E16-36A3-4C54-ABF9-9017FD7ABDEC}" destId="{BAA68B6E-75EA-4163-AA52-DEA9040E60F3}" srcOrd="0" destOrd="0" presId="urn:microsoft.com/office/officeart/2005/8/layout/vList2"/>
    <dgm:cxn modelId="{A86FE56F-F21B-4A8F-AD79-3707269DF32F}" srcId="{12D4E88B-4CBA-4DB6-8EFB-4B2FD654D1AE}" destId="{30BA59E3-D6CF-4EB2-BEF8-238700A2D18B}" srcOrd="2" destOrd="0" parTransId="{CB41B93A-E108-46C9-B9B1-8EBA0A34F8A9}" sibTransId="{3C3275B5-541D-4A9C-AD5F-8CE66E477146}"/>
    <dgm:cxn modelId="{4F883F96-8CAB-4B81-816E-404BB35BB358}" type="presOf" srcId="{12D4E88B-4CBA-4DB6-8EFB-4B2FD654D1AE}" destId="{501276AF-69E2-4F31-9DEC-4D0E60261B01}" srcOrd="0" destOrd="0" presId="urn:microsoft.com/office/officeart/2005/8/layout/vList2"/>
    <dgm:cxn modelId="{A531C20D-2D3B-4D57-9B29-C5448EDDB4F9}" srcId="{12D4E88B-4CBA-4DB6-8EFB-4B2FD654D1AE}" destId="{61864184-32A7-4E29-BEEE-79F9D66B78CB}" srcOrd="0" destOrd="0" parTransId="{42DBA439-DC44-4994-B0CE-6D79D4E4B62E}" sibTransId="{BBAD173E-C8CB-4128-ABFA-27519316932E}"/>
    <dgm:cxn modelId="{9C64353B-DD19-4770-B321-15B33230487A}" srcId="{12D4E88B-4CBA-4DB6-8EFB-4B2FD654D1AE}" destId="{48CFA2FD-57A6-4FB6-9E30-D089E30BC149}" srcOrd="3" destOrd="0" parTransId="{CF920A61-E048-4B95-B765-0F2220253BFE}" sibTransId="{1CF92832-9097-4F77-A547-7BFAB70DC3FC}"/>
    <dgm:cxn modelId="{0A08EC90-88C5-4303-9114-C4BBF1A65F73}" type="presOf" srcId="{30BA59E3-D6CF-4EB2-BEF8-238700A2D18B}" destId="{F35E3309-8ED0-46AE-81AB-CF89A327CFDA}" srcOrd="0" destOrd="0" presId="urn:microsoft.com/office/officeart/2005/8/layout/vList2"/>
    <dgm:cxn modelId="{96F0CB7D-898F-40AF-A19E-E7EEB67FD4E9}" srcId="{12D4E88B-4CBA-4DB6-8EFB-4B2FD654D1AE}" destId="{9D679E16-36A3-4C54-ABF9-9017FD7ABDEC}" srcOrd="1" destOrd="0" parTransId="{5C2FAB1E-EA43-4C34-9134-926D4A18E00D}" sibTransId="{E9B1FB91-9133-4ED5-BE6A-3B9F98019FBD}"/>
    <dgm:cxn modelId="{579A83C3-C463-4254-BB33-A18344799BC0}" type="presOf" srcId="{61864184-32A7-4E29-BEEE-79F9D66B78CB}" destId="{01882F0A-006C-4F10-9C6C-487F01CA66FA}" srcOrd="0" destOrd="0" presId="urn:microsoft.com/office/officeart/2005/8/layout/vList2"/>
    <dgm:cxn modelId="{59868855-32D5-4368-945E-62A714B723E2}" type="presParOf" srcId="{501276AF-69E2-4F31-9DEC-4D0E60261B01}" destId="{01882F0A-006C-4F10-9C6C-487F01CA66FA}" srcOrd="0" destOrd="0" presId="urn:microsoft.com/office/officeart/2005/8/layout/vList2"/>
    <dgm:cxn modelId="{75D3EB84-6284-4A27-A88F-F0F4678BF58A}" type="presParOf" srcId="{501276AF-69E2-4F31-9DEC-4D0E60261B01}" destId="{3E555C40-834D-474B-8510-E6477F411E47}" srcOrd="1" destOrd="0" presId="urn:microsoft.com/office/officeart/2005/8/layout/vList2"/>
    <dgm:cxn modelId="{0920EB1C-9A1D-4083-89D0-B6829FADCFEA}" type="presParOf" srcId="{501276AF-69E2-4F31-9DEC-4D0E60261B01}" destId="{BAA68B6E-75EA-4163-AA52-DEA9040E60F3}" srcOrd="2" destOrd="0" presId="urn:microsoft.com/office/officeart/2005/8/layout/vList2"/>
    <dgm:cxn modelId="{3B33AECE-B50C-4C21-9473-D350F0AE742E}" type="presParOf" srcId="{501276AF-69E2-4F31-9DEC-4D0E60261B01}" destId="{76B08D67-5A5B-4022-9C57-A3FBA50E3BC2}" srcOrd="3" destOrd="0" presId="urn:microsoft.com/office/officeart/2005/8/layout/vList2"/>
    <dgm:cxn modelId="{C5BB7615-5DF8-4982-95A2-F4A287E56A0C}" type="presParOf" srcId="{501276AF-69E2-4F31-9DEC-4D0E60261B01}" destId="{F35E3309-8ED0-46AE-81AB-CF89A327CFDA}" srcOrd="4" destOrd="0" presId="urn:microsoft.com/office/officeart/2005/8/layout/vList2"/>
    <dgm:cxn modelId="{E4D82FBE-992F-4349-A341-B26407AA87E4}" type="presParOf" srcId="{501276AF-69E2-4F31-9DEC-4D0E60261B01}" destId="{7318EAF9-A23C-4E3D-812D-7B9CD0727BBD}" srcOrd="5" destOrd="0" presId="urn:microsoft.com/office/officeart/2005/8/layout/vList2"/>
    <dgm:cxn modelId="{190994E1-F286-42D6-8159-A6697CA828A5}" type="presParOf" srcId="{501276AF-69E2-4F31-9DEC-4D0E60261B01}" destId="{4EF2A660-BFCB-4253-BBC7-6F434660016A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C6C647-A638-4931-94D8-008FC4B963A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pPr latinLnBrk="1"/>
          <a:endParaRPr lang="ko-KR" altLang="en-US"/>
        </a:p>
      </dgm:t>
    </dgm:pt>
    <dgm:pt modelId="{DE1B82FC-8129-4B73-95EC-C99F01CC9D13}">
      <dgm:prSet/>
      <dgm:spPr/>
      <dgm:t>
        <a:bodyPr/>
        <a:lstStyle/>
        <a:p>
          <a:pPr rtl="0" latinLnBrk="1"/>
          <a:r>
            <a:rPr lang="ko-KR" smtClean="0"/>
            <a:t>연구논문의 꽃</a:t>
          </a:r>
          <a:endParaRPr lang="en-US"/>
        </a:p>
      </dgm:t>
    </dgm:pt>
    <dgm:pt modelId="{F2CE4A27-D571-4A5A-BAF4-00CDF4248224}" type="parTrans" cxnId="{72C2EDBB-CC6C-414D-930A-89A7F75724C5}">
      <dgm:prSet/>
      <dgm:spPr/>
      <dgm:t>
        <a:bodyPr/>
        <a:lstStyle/>
        <a:p>
          <a:pPr latinLnBrk="1"/>
          <a:endParaRPr lang="ko-KR" altLang="en-US"/>
        </a:p>
      </dgm:t>
    </dgm:pt>
    <dgm:pt modelId="{BEF6B515-7BE2-4B95-AAB7-78063F1C3A5C}" type="sibTrans" cxnId="{72C2EDBB-CC6C-414D-930A-89A7F75724C5}">
      <dgm:prSet/>
      <dgm:spPr/>
      <dgm:t>
        <a:bodyPr/>
        <a:lstStyle/>
        <a:p>
          <a:pPr latinLnBrk="1"/>
          <a:endParaRPr lang="ko-KR" altLang="en-US"/>
        </a:p>
      </dgm:t>
    </dgm:pt>
    <dgm:pt modelId="{9331694F-2491-47CC-88C1-176E7039927D}">
      <dgm:prSet/>
      <dgm:spPr/>
      <dgm:t>
        <a:bodyPr/>
        <a:lstStyle/>
        <a:p>
          <a:pPr rtl="0" latinLnBrk="1"/>
          <a:r>
            <a:rPr lang="ko-KR" smtClean="0"/>
            <a:t>연구문제에 대한 답</a:t>
          </a:r>
          <a:endParaRPr lang="ko-KR"/>
        </a:p>
      </dgm:t>
    </dgm:pt>
    <dgm:pt modelId="{E4E1B1CD-6AE1-4266-AC1C-F1106CCA62A5}" type="parTrans" cxnId="{222BAE87-6CF6-4823-90B1-4BC126AD2C3C}">
      <dgm:prSet/>
      <dgm:spPr/>
      <dgm:t>
        <a:bodyPr/>
        <a:lstStyle/>
        <a:p>
          <a:pPr latinLnBrk="1"/>
          <a:endParaRPr lang="ko-KR" altLang="en-US"/>
        </a:p>
      </dgm:t>
    </dgm:pt>
    <dgm:pt modelId="{444DA4C5-1689-482F-9D02-85E58D25C948}" type="sibTrans" cxnId="{222BAE87-6CF6-4823-90B1-4BC126AD2C3C}">
      <dgm:prSet/>
      <dgm:spPr/>
      <dgm:t>
        <a:bodyPr/>
        <a:lstStyle/>
        <a:p>
          <a:pPr latinLnBrk="1"/>
          <a:endParaRPr lang="ko-KR" altLang="en-US"/>
        </a:p>
      </dgm:t>
    </dgm:pt>
    <dgm:pt modelId="{0EBEC378-FF5F-45DB-B7C5-DD286B1860D0}">
      <dgm:prSet/>
      <dgm:spPr/>
      <dgm:t>
        <a:bodyPr/>
        <a:lstStyle/>
        <a:p>
          <a:pPr rtl="0" latinLnBrk="1"/>
          <a:r>
            <a:rPr lang="ko-KR" dirty="0" smtClean="0"/>
            <a:t>통계분석의 결과 </a:t>
          </a:r>
          <a:endParaRPr lang="ko-KR" dirty="0"/>
        </a:p>
      </dgm:t>
    </dgm:pt>
    <dgm:pt modelId="{555A87B1-9457-42A2-9F4E-6AFAA6BCD19C}" type="parTrans" cxnId="{8332A96A-0A01-4422-9172-9508A8A528E7}">
      <dgm:prSet/>
      <dgm:spPr/>
      <dgm:t>
        <a:bodyPr/>
        <a:lstStyle/>
        <a:p>
          <a:pPr latinLnBrk="1"/>
          <a:endParaRPr lang="ko-KR" altLang="en-US"/>
        </a:p>
      </dgm:t>
    </dgm:pt>
    <dgm:pt modelId="{42375FEB-3F51-4FFF-8678-EC38162DC55A}" type="sibTrans" cxnId="{8332A96A-0A01-4422-9172-9508A8A528E7}">
      <dgm:prSet/>
      <dgm:spPr/>
      <dgm:t>
        <a:bodyPr/>
        <a:lstStyle/>
        <a:p>
          <a:pPr latinLnBrk="1"/>
          <a:endParaRPr lang="ko-KR" altLang="en-US"/>
        </a:p>
      </dgm:t>
    </dgm:pt>
    <dgm:pt modelId="{E9F2EC36-AC2C-419D-A4C8-45DCF5B2B1B2}">
      <dgm:prSet/>
      <dgm:spPr/>
      <dgm:t>
        <a:bodyPr/>
        <a:lstStyle/>
        <a:p>
          <a:pPr rtl="0" latinLnBrk="1"/>
          <a:r>
            <a:rPr lang="ko-KR" smtClean="0"/>
            <a:t>인터뷰</a:t>
          </a:r>
          <a:r>
            <a:rPr lang="en-US" smtClean="0"/>
            <a:t>, </a:t>
          </a:r>
          <a:r>
            <a:rPr lang="ko-KR" smtClean="0"/>
            <a:t>관찰의 결과</a:t>
          </a:r>
          <a:endParaRPr lang="ko-KR"/>
        </a:p>
      </dgm:t>
    </dgm:pt>
    <dgm:pt modelId="{9B3A0734-9CC7-499A-850A-C23D22F601DC}" type="parTrans" cxnId="{D8828D5E-E30D-491B-8274-6CB23A94C51B}">
      <dgm:prSet/>
      <dgm:spPr/>
      <dgm:t>
        <a:bodyPr/>
        <a:lstStyle/>
        <a:p>
          <a:pPr latinLnBrk="1"/>
          <a:endParaRPr lang="ko-KR" altLang="en-US"/>
        </a:p>
      </dgm:t>
    </dgm:pt>
    <dgm:pt modelId="{6713A265-C0F3-4FD5-9F43-B374F83ADE10}" type="sibTrans" cxnId="{D8828D5E-E30D-491B-8274-6CB23A94C51B}">
      <dgm:prSet/>
      <dgm:spPr/>
      <dgm:t>
        <a:bodyPr/>
        <a:lstStyle/>
        <a:p>
          <a:pPr latinLnBrk="1"/>
          <a:endParaRPr lang="ko-KR" altLang="en-US"/>
        </a:p>
      </dgm:t>
    </dgm:pt>
    <dgm:pt modelId="{A10C628C-909A-43AB-B257-D0C031D17D34}" type="pres">
      <dgm:prSet presAssocID="{F2C6C647-A638-4931-94D8-008FC4B963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7D4538-1EDC-41EC-A0E1-2432A6AE6A07}" type="pres">
      <dgm:prSet presAssocID="{DE1B82FC-8129-4B73-95EC-C99F01CC9D1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5C02B3-AC09-46DC-A789-8B82ACA196EF}" type="pres">
      <dgm:prSet presAssocID="{BEF6B515-7BE2-4B95-AAB7-78063F1C3A5C}" presName="spacer" presStyleCnt="0"/>
      <dgm:spPr/>
    </dgm:pt>
    <dgm:pt modelId="{E3670676-927D-4050-87E6-930903264033}" type="pres">
      <dgm:prSet presAssocID="{9331694F-2491-47CC-88C1-176E7039927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EEB5CA-8FAD-404E-AA63-EE004F960B3D}" type="pres">
      <dgm:prSet presAssocID="{444DA4C5-1689-482F-9D02-85E58D25C948}" presName="spacer" presStyleCnt="0"/>
      <dgm:spPr/>
    </dgm:pt>
    <dgm:pt modelId="{A3C57952-187B-4BFB-8EAA-B1194DDB9BFC}" type="pres">
      <dgm:prSet presAssocID="{0EBEC378-FF5F-45DB-B7C5-DD286B1860D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37FBFC-5EC1-4500-84B0-06F941EECCE9}" type="pres">
      <dgm:prSet presAssocID="{42375FEB-3F51-4FFF-8678-EC38162DC55A}" presName="spacer" presStyleCnt="0"/>
      <dgm:spPr/>
    </dgm:pt>
    <dgm:pt modelId="{85A3B3A4-6FF0-44C9-AC08-11E3A365A7AC}" type="pres">
      <dgm:prSet presAssocID="{E9F2EC36-AC2C-419D-A4C8-45DCF5B2B1B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332A96A-0A01-4422-9172-9508A8A528E7}" srcId="{F2C6C647-A638-4931-94D8-008FC4B963A9}" destId="{0EBEC378-FF5F-45DB-B7C5-DD286B1860D0}" srcOrd="2" destOrd="0" parTransId="{555A87B1-9457-42A2-9F4E-6AFAA6BCD19C}" sibTransId="{42375FEB-3F51-4FFF-8678-EC38162DC55A}"/>
    <dgm:cxn modelId="{8A3FEA18-B123-4C8A-BDA8-1EFF8F2D8570}" type="presOf" srcId="{E9F2EC36-AC2C-419D-A4C8-45DCF5B2B1B2}" destId="{85A3B3A4-6FF0-44C9-AC08-11E3A365A7AC}" srcOrd="0" destOrd="0" presId="urn:microsoft.com/office/officeart/2005/8/layout/vList2"/>
    <dgm:cxn modelId="{222BAE87-6CF6-4823-90B1-4BC126AD2C3C}" srcId="{F2C6C647-A638-4931-94D8-008FC4B963A9}" destId="{9331694F-2491-47CC-88C1-176E7039927D}" srcOrd="1" destOrd="0" parTransId="{E4E1B1CD-6AE1-4266-AC1C-F1106CCA62A5}" sibTransId="{444DA4C5-1689-482F-9D02-85E58D25C948}"/>
    <dgm:cxn modelId="{A326B909-84B6-4ECB-8F07-8AD75B00044F}" type="presOf" srcId="{F2C6C647-A638-4931-94D8-008FC4B963A9}" destId="{A10C628C-909A-43AB-B257-D0C031D17D34}" srcOrd="0" destOrd="0" presId="urn:microsoft.com/office/officeart/2005/8/layout/vList2"/>
    <dgm:cxn modelId="{C7ACA986-2393-45BF-A6D0-5D7DBD830DA5}" type="presOf" srcId="{9331694F-2491-47CC-88C1-176E7039927D}" destId="{E3670676-927D-4050-87E6-930903264033}" srcOrd="0" destOrd="0" presId="urn:microsoft.com/office/officeart/2005/8/layout/vList2"/>
    <dgm:cxn modelId="{72C2EDBB-CC6C-414D-930A-89A7F75724C5}" srcId="{F2C6C647-A638-4931-94D8-008FC4B963A9}" destId="{DE1B82FC-8129-4B73-95EC-C99F01CC9D13}" srcOrd="0" destOrd="0" parTransId="{F2CE4A27-D571-4A5A-BAF4-00CDF4248224}" sibTransId="{BEF6B515-7BE2-4B95-AAB7-78063F1C3A5C}"/>
    <dgm:cxn modelId="{39FF8DE1-2791-4013-8321-AEFC0F317BEC}" type="presOf" srcId="{DE1B82FC-8129-4B73-95EC-C99F01CC9D13}" destId="{9E7D4538-1EDC-41EC-A0E1-2432A6AE6A07}" srcOrd="0" destOrd="0" presId="urn:microsoft.com/office/officeart/2005/8/layout/vList2"/>
    <dgm:cxn modelId="{D20109F9-95B5-4B2C-A3B2-BDA272A41C43}" type="presOf" srcId="{0EBEC378-FF5F-45DB-B7C5-DD286B1860D0}" destId="{A3C57952-187B-4BFB-8EAA-B1194DDB9BFC}" srcOrd="0" destOrd="0" presId="urn:microsoft.com/office/officeart/2005/8/layout/vList2"/>
    <dgm:cxn modelId="{D8828D5E-E30D-491B-8274-6CB23A94C51B}" srcId="{F2C6C647-A638-4931-94D8-008FC4B963A9}" destId="{E9F2EC36-AC2C-419D-A4C8-45DCF5B2B1B2}" srcOrd="3" destOrd="0" parTransId="{9B3A0734-9CC7-499A-850A-C23D22F601DC}" sibTransId="{6713A265-C0F3-4FD5-9F43-B374F83ADE10}"/>
    <dgm:cxn modelId="{0F803D60-6628-441D-8581-45C00C75F724}" type="presParOf" srcId="{A10C628C-909A-43AB-B257-D0C031D17D34}" destId="{9E7D4538-1EDC-41EC-A0E1-2432A6AE6A07}" srcOrd="0" destOrd="0" presId="urn:microsoft.com/office/officeart/2005/8/layout/vList2"/>
    <dgm:cxn modelId="{25BE8F30-5A9D-455C-BBF1-B1CB1EC2781F}" type="presParOf" srcId="{A10C628C-909A-43AB-B257-D0C031D17D34}" destId="{F75C02B3-AC09-46DC-A789-8B82ACA196EF}" srcOrd="1" destOrd="0" presId="urn:microsoft.com/office/officeart/2005/8/layout/vList2"/>
    <dgm:cxn modelId="{FAACAA3C-7310-473D-8787-86B55A518477}" type="presParOf" srcId="{A10C628C-909A-43AB-B257-D0C031D17D34}" destId="{E3670676-927D-4050-87E6-930903264033}" srcOrd="2" destOrd="0" presId="urn:microsoft.com/office/officeart/2005/8/layout/vList2"/>
    <dgm:cxn modelId="{AC0CDB87-0A0A-4B1E-B734-66DCDAF4B77F}" type="presParOf" srcId="{A10C628C-909A-43AB-B257-D0C031D17D34}" destId="{9CEEB5CA-8FAD-404E-AA63-EE004F960B3D}" srcOrd="3" destOrd="0" presId="urn:microsoft.com/office/officeart/2005/8/layout/vList2"/>
    <dgm:cxn modelId="{8D51D2A3-0545-4496-A5AC-0342440B3977}" type="presParOf" srcId="{A10C628C-909A-43AB-B257-D0C031D17D34}" destId="{A3C57952-187B-4BFB-8EAA-B1194DDB9BFC}" srcOrd="4" destOrd="0" presId="urn:microsoft.com/office/officeart/2005/8/layout/vList2"/>
    <dgm:cxn modelId="{3F7774BB-FE6E-48BC-BC70-23E3A5EED630}" type="presParOf" srcId="{A10C628C-909A-43AB-B257-D0C031D17D34}" destId="{A537FBFC-5EC1-4500-84B0-06F941EECCE9}" srcOrd="5" destOrd="0" presId="urn:microsoft.com/office/officeart/2005/8/layout/vList2"/>
    <dgm:cxn modelId="{57075BA9-5C64-4D90-9A24-779570DCEEEC}" type="presParOf" srcId="{A10C628C-909A-43AB-B257-D0C031D17D34}" destId="{85A3B3A4-6FF0-44C9-AC08-11E3A365A7AC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EDE4C24-DD5A-415C-9243-AD4C8F48979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pPr latinLnBrk="1"/>
          <a:endParaRPr lang="ko-KR" altLang="en-US"/>
        </a:p>
      </dgm:t>
    </dgm:pt>
    <dgm:pt modelId="{16AE71EF-6EB8-4733-ABF5-F422691F33A7}">
      <dgm:prSet/>
      <dgm:spPr/>
      <dgm:t>
        <a:bodyPr/>
        <a:lstStyle/>
        <a:p>
          <a:pPr rtl="0" latinLnBrk="1"/>
          <a:r>
            <a:rPr lang="ko-KR" b="1" smtClean="0"/>
            <a:t>연구결과 요약</a:t>
          </a:r>
          <a:endParaRPr lang="ko-KR"/>
        </a:p>
      </dgm:t>
    </dgm:pt>
    <dgm:pt modelId="{AB49AB17-1D04-4BF4-8A97-BA16F47E7DFA}" type="parTrans" cxnId="{AC144648-E2A3-47B9-88EC-B80D3B72AF55}">
      <dgm:prSet/>
      <dgm:spPr/>
      <dgm:t>
        <a:bodyPr/>
        <a:lstStyle/>
        <a:p>
          <a:pPr latinLnBrk="1"/>
          <a:endParaRPr lang="ko-KR" altLang="en-US"/>
        </a:p>
      </dgm:t>
    </dgm:pt>
    <dgm:pt modelId="{5619E4A5-44B6-48E2-B1AA-F22C870757DA}" type="sibTrans" cxnId="{AC144648-E2A3-47B9-88EC-B80D3B72AF55}">
      <dgm:prSet/>
      <dgm:spPr/>
      <dgm:t>
        <a:bodyPr/>
        <a:lstStyle/>
        <a:p>
          <a:pPr latinLnBrk="1"/>
          <a:endParaRPr lang="ko-KR" altLang="en-US"/>
        </a:p>
      </dgm:t>
    </dgm:pt>
    <dgm:pt modelId="{399BD0DE-687A-4177-AF3E-BA478F67DA4C}">
      <dgm:prSet/>
      <dgm:spPr/>
      <dgm:t>
        <a:bodyPr/>
        <a:lstStyle/>
        <a:p>
          <a:pPr rtl="0" latinLnBrk="1"/>
          <a:r>
            <a:rPr lang="ko-KR" b="1" smtClean="0"/>
            <a:t>연구결과를 통해 도출된 발전방향</a:t>
          </a:r>
          <a:r>
            <a:rPr lang="en-US" b="1" smtClean="0"/>
            <a:t>, </a:t>
          </a:r>
          <a:r>
            <a:rPr lang="ko-KR" b="1" smtClean="0"/>
            <a:t>개선점 등을 제언</a:t>
          </a:r>
          <a:endParaRPr lang="ko-KR"/>
        </a:p>
      </dgm:t>
    </dgm:pt>
    <dgm:pt modelId="{596DD35D-7459-4C3F-8718-3923CFE31697}" type="parTrans" cxnId="{781D6A4D-3391-4169-A379-3A9E689B065C}">
      <dgm:prSet/>
      <dgm:spPr/>
      <dgm:t>
        <a:bodyPr/>
        <a:lstStyle/>
        <a:p>
          <a:pPr latinLnBrk="1"/>
          <a:endParaRPr lang="ko-KR" altLang="en-US"/>
        </a:p>
      </dgm:t>
    </dgm:pt>
    <dgm:pt modelId="{E2D06596-0871-473F-AC85-D632CA76347A}" type="sibTrans" cxnId="{781D6A4D-3391-4169-A379-3A9E689B065C}">
      <dgm:prSet/>
      <dgm:spPr/>
      <dgm:t>
        <a:bodyPr/>
        <a:lstStyle/>
        <a:p>
          <a:pPr latinLnBrk="1"/>
          <a:endParaRPr lang="ko-KR" altLang="en-US"/>
        </a:p>
      </dgm:t>
    </dgm:pt>
    <dgm:pt modelId="{46ED2EDF-00D1-405F-8BDE-498B9ACE0F4E}">
      <dgm:prSet/>
      <dgm:spPr/>
      <dgm:t>
        <a:bodyPr/>
        <a:lstStyle/>
        <a:p>
          <a:pPr rtl="0" latinLnBrk="1"/>
          <a:r>
            <a:rPr lang="ko-KR" b="1" smtClean="0"/>
            <a:t>본 연구 결과의 제한점</a:t>
          </a:r>
          <a:r>
            <a:rPr lang="en-US" b="1" smtClean="0"/>
            <a:t>, </a:t>
          </a:r>
          <a:r>
            <a:rPr lang="ko-KR" b="1" smtClean="0"/>
            <a:t>향후 필요한 후속연구 제언</a:t>
          </a:r>
          <a:endParaRPr lang="ko-KR"/>
        </a:p>
      </dgm:t>
    </dgm:pt>
    <dgm:pt modelId="{D62C457E-FF3E-4A0B-8929-45BC2C634133}" type="parTrans" cxnId="{42D30F61-16EB-4318-B8DE-A720FF34BDEC}">
      <dgm:prSet/>
      <dgm:spPr/>
      <dgm:t>
        <a:bodyPr/>
        <a:lstStyle/>
        <a:p>
          <a:pPr latinLnBrk="1"/>
          <a:endParaRPr lang="ko-KR" altLang="en-US"/>
        </a:p>
      </dgm:t>
    </dgm:pt>
    <dgm:pt modelId="{B4C36B04-96F3-4A8A-9DAB-0A157B95BC89}" type="sibTrans" cxnId="{42D30F61-16EB-4318-B8DE-A720FF34BDEC}">
      <dgm:prSet/>
      <dgm:spPr/>
      <dgm:t>
        <a:bodyPr/>
        <a:lstStyle/>
        <a:p>
          <a:pPr latinLnBrk="1"/>
          <a:endParaRPr lang="ko-KR" altLang="en-US"/>
        </a:p>
      </dgm:t>
    </dgm:pt>
    <dgm:pt modelId="{7CB06915-5A17-4288-940E-4ADAE9114F57}">
      <dgm:prSet/>
      <dgm:spPr/>
      <dgm:t>
        <a:bodyPr/>
        <a:lstStyle/>
        <a:p>
          <a:pPr rtl="0" latinLnBrk="1"/>
          <a:endParaRPr lang="ko-KR"/>
        </a:p>
      </dgm:t>
    </dgm:pt>
    <dgm:pt modelId="{70A42442-2FAC-427F-8939-5B485B626810}" type="parTrans" cxnId="{CDD861A4-4D0D-4AFA-BE28-F9E245764194}">
      <dgm:prSet/>
      <dgm:spPr/>
      <dgm:t>
        <a:bodyPr/>
        <a:lstStyle/>
        <a:p>
          <a:pPr latinLnBrk="1"/>
          <a:endParaRPr lang="ko-KR" altLang="en-US"/>
        </a:p>
      </dgm:t>
    </dgm:pt>
    <dgm:pt modelId="{F65E17B5-6545-4417-8DE6-786ED80C9407}" type="sibTrans" cxnId="{CDD861A4-4D0D-4AFA-BE28-F9E245764194}">
      <dgm:prSet/>
      <dgm:spPr/>
      <dgm:t>
        <a:bodyPr/>
        <a:lstStyle/>
        <a:p>
          <a:pPr latinLnBrk="1"/>
          <a:endParaRPr lang="ko-KR" altLang="en-US"/>
        </a:p>
      </dgm:t>
    </dgm:pt>
    <dgm:pt modelId="{38E90C21-A748-49E8-9A31-8021ED31F7D1}" type="pres">
      <dgm:prSet presAssocID="{EEDE4C24-DD5A-415C-9243-AD4C8F4897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C2EAF8-DC22-4D51-9507-F6216238807C}" type="pres">
      <dgm:prSet presAssocID="{16AE71EF-6EB8-4733-ABF5-F422691F33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951C2F-A66B-4F3D-85B9-6A1A0417003D}" type="pres">
      <dgm:prSet presAssocID="{5619E4A5-44B6-48E2-B1AA-F22C870757DA}" presName="spacer" presStyleCnt="0"/>
      <dgm:spPr/>
    </dgm:pt>
    <dgm:pt modelId="{4D2C2BF8-C7D9-4D91-86CC-84E7EC6E4056}" type="pres">
      <dgm:prSet presAssocID="{399BD0DE-687A-4177-AF3E-BA478F67DA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1ECED8-7122-424F-86EA-8136229B5D62}" type="pres">
      <dgm:prSet presAssocID="{E2D06596-0871-473F-AC85-D632CA76347A}" presName="spacer" presStyleCnt="0"/>
      <dgm:spPr/>
    </dgm:pt>
    <dgm:pt modelId="{BF20C85E-D11B-4D68-9316-BDF1B75CE056}" type="pres">
      <dgm:prSet presAssocID="{46ED2EDF-00D1-405F-8BDE-498B9ACE0F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BB470E-3456-473F-8368-E439A85E8D37}" type="pres">
      <dgm:prSet presAssocID="{46ED2EDF-00D1-405F-8BDE-498B9ACE0F4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C144648-E2A3-47B9-88EC-B80D3B72AF55}" srcId="{EEDE4C24-DD5A-415C-9243-AD4C8F48979A}" destId="{16AE71EF-6EB8-4733-ABF5-F422691F33A7}" srcOrd="0" destOrd="0" parTransId="{AB49AB17-1D04-4BF4-8A97-BA16F47E7DFA}" sibTransId="{5619E4A5-44B6-48E2-B1AA-F22C870757DA}"/>
    <dgm:cxn modelId="{42D30F61-16EB-4318-B8DE-A720FF34BDEC}" srcId="{EEDE4C24-DD5A-415C-9243-AD4C8F48979A}" destId="{46ED2EDF-00D1-405F-8BDE-498B9ACE0F4E}" srcOrd="2" destOrd="0" parTransId="{D62C457E-FF3E-4A0B-8929-45BC2C634133}" sibTransId="{B4C36B04-96F3-4A8A-9DAB-0A157B95BC89}"/>
    <dgm:cxn modelId="{A3746A82-BAA4-401C-A5DA-6CAEE5EB0122}" type="presOf" srcId="{399BD0DE-687A-4177-AF3E-BA478F67DA4C}" destId="{4D2C2BF8-C7D9-4D91-86CC-84E7EC6E4056}" srcOrd="0" destOrd="0" presId="urn:microsoft.com/office/officeart/2005/8/layout/vList2"/>
    <dgm:cxn modelId="{51E1B358-E8F9-4467-A138-93325E4A1034}" type="presOf" srcId="{16AE71EF-6EB8-4733-ABF5-F422691F33A7}" destId="{41C2EAF8-DC22-4D51-9507-F6216238807C}" srcOrd="0" destOrd="0" presId="urn:microsoft.com/office/officeart/2005/8/layout/vList2"/>
    <dgm:cxn modelId="{781D6A4D-3391-4169-A379-3A9E689B065C}" srcId="{EEDE4C24-DD5A-415C-9243-AD4C8F48979A}" destId="{399BD0DE-687A-4177-AF3E-BA478F67DA4C}" srcOrd="1" destOrd="0" parTransId="{596DD35D-7459-4C3F-8718-3923CFE31697}" sibTransId="{E2D06596-0871-473F-AC85-D632CA76347A}"/>
    <dgm:cxn modelId="{B9E97866-0989-475D-9D50-7B1F8A8BC240}" type="presOf" srcId="{46ED2EDF-00D1-405F-8BDE-498B9ACE0F4E}" destId="{BF20C85E-D11B-4D68-9316-BDF1B75CE056}" srcOrd="0" destOrd="0" presId="urn:microsoft.com/office/officeart/2005/8/layout/vList2"/>
    <dgm:cxn modelId="{1B4DBCEC-B530-41F4-A25B-A8B378998D6B}" type="presOf" srcId="{EEDE4C24-DD5A-415C-9243-AD4C8F48979A}" destId="{38E90C21-A748-49E8-9A31-8021ED31F7D1}" srcOrd="0" destOrd="0" presId="urn:microsoft.com/office/officeart/2005/8/layout/vList2"/>
    <dgm:cxn modelId="{B7F0157C-E36A-4A0F-94AF-E50AC2FB5C47}" type="presOf" srcId="{7CB06915-5A17-4288-940E-4ADAE9114F57}" destId="{1BBB470E-3456-473F-8368-E439A85E8D37}" srcOrd="0" destOrd="0" presId="urn:microsoft.com/office/officeart/2005/8/layout/vList2"/>
    <dgm:cxn modelId="{CDD861A4-4D0D-4AFA-BE28-F9E245764194}" srcId="{46ED2EDF-00D1-405F-8BDE-498B9ACE0F4E}" destId="{7CB06915-5A17-4288-940E-4ADAE9114F57}" srcOrd="0" destOrd="0" parTransId="{70A42442-2FAC-427F-8939-5B485B626810}" sibTransId="{F65E17B5-6545-4417-8DE6-786ED80C9407}"/>
    <dgm:cxn modelId="{C8C78513-E15E-478D-8E64-3BC9838FBF42}" type="presParOf" srcId="{38E90C21-A748-49E8-9A31-8021ED31F7D1}" destId="{41C2EAF8-DC22-4D51-9507-F6216238807C}" srcOrd="0" destOrd="0" presId="urn:microsoft.com/office/officeart/2005/8/layout/vList2"/>
    <dgm:cxn modelId="{3199C12E-8215-4776-A4C1-8DECBEDFA6F6}" type="presParOf" srcId="{38E90C21-A748-49E8-9A31-8021ED31F7D1}" destId="{29951C2F-A66B-4F3D-85B9-6A1A0417003D}" srcOrd="1" destOrd="0" presId="urn:microsoft.com/office/officeart/2005/8/layout/vList2"/>
    <dgm:cxn modelId="{58202A73-7664-4DBE-A359-78329846B3B2}" type="presParOf" srcId="{38E90C21-A748-49E8-9A31-8021ED31F7D1}" destId="{4D2C2BF8-C7D9-4D91-86CC-84E7EC6E4056}" srcOrd="2" destOrd="0" presId="urn:microsoft.com/office/officeart/2005/8/layout/vList2"/>
    <dgm:cxn modelId="{4DC7A29C-92F3-45B3-BEE0-6B7C24AD3F43}" type="presParOf" srcId="{38E90C21-A748-49E8-9A31-8021ED31F7D1}" destId="{691ECED8-7122-424F-86EA-8136229B5D62}" srcOrd="3" destOrd="0" presId="urn:microsoft.com/office/officeart/2005/8/layout/vList2"/>
    <dgm:cxn modelId="{53DEE3CA-811E-4BB7-B770-A5AAC46A6667}" type="presParOf" srcId="{38E90C21-A748-49E8-9A31-8021ED31F7D1}" destId="{BF20C85E-D11B-4D68-9316-BDF1B75CE056}" srcOrd="4" destOrd="0" presId="urn:microsoft.com/office/officeart/2005/8/layout/vList2"/>
    <dgm:cxn modelId="{93193E15-2D79-46C2-963A-2430A7E9B648}" type="presParOf" srcId="{38E90C21-A748-49E8-9A31-8021ED31F7D1}" destId="{1BBB470E-3456-473F-8368-E439A85E8D37}" srcOrd="5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4FDC99-D28D-428F-8665-A1672A56B5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C0A0505-9133-4A7D-8BF0-7074D5D15D04}">
      <dgm:prSet/>
      <dgm:spPr/>
      <dgm:t>
        <a:bodyPr/>
        <a:lstStyle/>
        <a:p>
          <a:pPr rtl="0" latinLnBrk="1"/>
          <a:r>
            <a:rPr lang="ko-KR" dirty="0" smtClean="0">
              <a:solidFill>
                <a:schemeClr val="tx1"/>
              </a:solidFill>
            </a:rPr>
            <a:t>존 </a:t>
          </a:r>
          <a:r>
            <a:rPr lang="ko-KR" dirty="0" err="1" smtClean="0">
              <a:solidFill>
                <a:schemeClr val="tx1"/>
              </a:solidFill>
            </a:rPr>
            <a:t>갤은</a:t>
          </a:r>
          <a:r>
            <a:rPr lang="ko-KR" dirty="0" smtClean="0">
              <a:solidFill>
                <a:schemeClr val="tx1"/>
              </a:solidFill>
            </a:rPr>
            <a:t> </a:t>
          </a:r>
          <a:r>
            <a:rPr lang="ko-KR" dirty="0" smtClean="0"/>
            <a:t>자신의 책에서 이렇게 이야기 한다</a:t>
          </a:r>
          <a:r>
            <a:rPr lang="en-US" dirty="0" smtClean="0"/>
            <a:t>. “</a:t>
          </a:r>
          <a:r>
            <a:rPr lang="ko-KR" dirty="0" smtClean="0"/>
            <a:t>체계는 갓난아이와 같다</a:t>
          </a:r>
          <a:r>
            <a:rPr lang="en-US" dirty="0" smtClean="0"/>
            <a:t>. </a:t>
          </a:r>
          <a:r>
            <a:rPr lang="ko-KR" dirty="0" smtClean="0"/>
            <a:t>체계는 없어지지 않으며 체계는 매우 놀랄만한 지속성을 보여준다</a:t>
          </a:r>
          <a:r>
            <a:rPr lang="en-US" dirty="0" smtClean="0"/>
            <a:t>“</a:t>
          </a:r>
          <a:endParaRPr lang="ko-KR" dirty="0"/>
        </a:p>
      </dgm:t>
    </dgm:pt>
    <dgm:pt modelId="{6F00C592-C3BA-4112-9F89-CC39339836B4}" type="parTrans" cxnId="{5DBD10EC-4E8E-4211-AD06-AA0B09E11873}">
      <dgm:prSet/>
      <dgm:spPr/>
      <dgm:t>
        <a:bodyPr/>
        <a:lstStyle/>
        <a:p>
          <a:pPr latinLnBrk="1"/>
          <a:endParaRPr lang="ko-KR" altLang="en-US"/>
        </a:p>
      </dgm:t>
    </dgm:pt>
    <dgm:pt modelId="{826C4512-5BAB-4FAE-93BC-3E86D132505B}" type="sibTrans" cxnId="{5DBD10EC-4E8E-4211-AD06-AA0B09E11873}">
      <dgm:prSet/>
      <dgm:spPr/>
      <dgm:t>
        <a:bodyPr/>
        <a:lstStyle/>
        <a:p>
          <a:pPr latinLnBrk="1"/>
          <a:endParaRPr lang="ko-KR" altLang="en-US"/>
        </a:p>
      </dgm:t>
    </dgm:pt>
    <dgm:pt modelId="{B1345912-CDBD-44AF-813C-45C786E60174}">
      <dgm:prSet/>
      <dgm:spPr/>
      <dgm:t>
        <a:bodyPr/>
        <a:lstStyle/>
        <a:p>
          <a:pPr rtl="0" latinLnBrk="1"/>
          <a:r>
            <a:rPr lang="ko-KR" dirty="0" smtClean="0">
              <a:solidFill>
                <a:schemeClr val="tx1"/>
              </a:solidFill>
            </a:rPr>
            <a:t>존 </a:t>
          </a:r>
          <a:r>
            <a:rPr lang="ko-KR" dirty="0" err="1" smtClean="0">
              <a:solidFill>
                <a:schemeClr val="tx1"/>
              </a:solidFill>
            </a:rPr>
            <a:t>갤은</a:t>
          </a:r>
          <a:r>
            <a:rPr lang="ko-KR" dirty="0" smtClean="0">
              <a:solidFill>
                <a:schemeClr val="tx1"/>
              </a:solidFill>
            </a:rPr>
            <a:t> </a:t>
          </a:r>
          <a:r>
            <a:rPr lang="ko-KR" dirty="0" smtClean="0"/>
            <a:t>체계가 갓난아이와 같다고 경고한다</a:t>
          </a:r>
          <a:r>
            <a:rPr lang="en-US" dirty="0" smtClean="0"/>
            <a:t>. </a:t>
          </a:r>
          <a:endParaRPr lang="ko-KR" dirty="0"/>
        </a:p>
      </dgm:t>
    </dgm:pt>
    <dgm:pt modelId="{774545E2-7589-4572-A9C2-E594455A6C33}" type="parTrans" cxnId="{44BB8560-B477-419E-9F6F-B9ED73102AA6}">
      <dgm:prSet/>
      <dgm:spPr/>
      <dgm:t>
        <a:bodyPr/>
        <a:lstStyle/>
        <a:p>
          <a:pPr latinLnBrk="1"/>
          <a:endParaRPr lang="ko-KR" altLang="en-US"/>
        </a:p>
      </dgm:t>
    </dgm:pt>
    <dgm:pt modelId="{2F457909-8CE5-4124-8781-EC2933E24B3C}" type="sibTrans" cxnId="{44BB8560-B477-419E-9F6F-B9ED73102AA6}">
      <dgm:prSet/>
      <dgm:spPr/>
      <dgm:t>
        <a:bodyPr/>
        <a:lstStyle/>
        <a:p>
          <a:pPr latinLnBrk="1"/>
          <a:endParaRPr lang="ko-KR" altLang="en-US"/>
        </a:p>
      </dgm:t>
    </dgm:pt>
    <dgm:pt modelId="{4B61651C-86BA-4459-81FC-E9604647541D}">
      <dgm:prSet/>
      <dgm:spPr/>
      <dgm:t>
        <a:bodyPr/>
        <a:lstStyle/>
        <a:p>
          <a:pPr rtl="0" latinLnBrk="1"/>
          <a:r>
            <a:rPr lang="ko-KR" dirty="0" smtClean="0"/>
            <a:t>체계는 지속되고 성장한다고 주장되어 왔다</a:t>
          </a:r>
          <a:endParaRPr lang="en-US" altLang="ko-KR" dirty="0" smtClean="0"/>
        </a:p>
        <a:p>
          <a:pPr rtl="0" latinLnBrk="1"/>
          <a:r>
            <a:rPr lang="en-US" dirty="0" smtClean="0">
              <a:solidFill>
                <a:schemeClr val="tx1"/>
              </a:solidFill>
            </a:rPr>
            <a:t>(</a:t>
          </a:r>
          <a:r>
            <a:rPr lang="ko-KR" dirty="0" smtClean="0">
              <a:solidFill>
                <a:schemeClr val="tx1"/>
              </a:solidFill>
            </a:rPr>
            <a:t>존 갤</a:t>
          </a:r>
          <a:r>
            <a:rPr lang="en-US" dirty="0" smtClean="0">
              <a:solidFill>
                <a:schemeClr val="tx1"/>
              </a:solidFill>
            </a:rPr>
            <a:t>, 1975)</a:t>
          </a:r>
          <a:endParaRPr lang="ko-KR" dirty="0">
            <a:solidFill>
              <a:schemeClr val="tx1"/>
            </a:solidFill>
          </a:endParaRPr>
        </a:p>
      </dgm:t>
    </dgm:pt>
    <dgm:pt modelId="{AA84475B-A20E-4EA5-B986-914660A9301C}" type="parTrans" cxnId="{5EAD6993-733C-4BD5-9956-EF9844000ED6}">
      <dgm:prSet/>
      <dgm:spPr/>
      <dgm:t>
        <a:bodyPr/>
        <a:lstStyle/>
        <a:p>
          <a:pPr latinLnBrk="1"/>
          <a:endParaRPr lang="ko-KR" altLang="en-US"/>
        </a:p>
      </dgm:t>
    </dgm:pt>
    <dgm:pt modelId="{1448FFC7-1294-4A3C-9083-DA2B031614E4}" type="sibTrans" cxnId="{5EAD6993-733C-4BD5-9956-EF9844000ED6}">
      <dgm:prSet/>
      <dgm:spPr/>
      <dgm:t>
        <a:bodyPr/>
        <a:lstStyle/>
        <a:p>
          <a:pPr latinLnBrk="1"/>
          <a:endParaRPr lang="ko-KR" altLang="en-US"/>
        </a:p>
      </dgm:t>
    </dgm:pt>
    <dgm:pt modelId="{444B11D7-4E29-4992-9F62-1C2A03EFE474}" type="pres">
      <dgm:prSet presAssocID="{1D4FDC99-D28D-428F-8665-A1672A56B5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862C97-D99A-463B-905A-7D8BA417DFD6}" type="pres">
      <dgm:prSet presAssocID="{8C0A0505-9133-4A7D-8BF0-7074D5D15D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32AD52-8D15-4B10-AE1A-8C604CEFA967}" type="pres">
      <dgm:prSet presAssocID="{826C4512-5BAB-4FAE-93BC-3E86D132505B}" presName="spacer" presStyleCnt="0"/>
      <dgm:spPr/>
    </dgm:pt>
    <dgm:pt modelId="{D862D746-72AD-4949-A3B0-80F89A13A13F}" type="pres">
      <dgm:prSet presAssocID="{B1345912-CDBD-44AF-813C-45C786E601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09446A-AF3E-4BAF-AA5B-6CAF647A5C07}" type="pres">
      <dgm:prSet presAssocID="{2F457909-8CE5-4124-8781-EC2933E24B3C}" presName="spacer" presStyleCnt="0"/>
      <dgm:spPr/>
    </dgm:pt>
    <dgm:pt modelId="{CDA2CE67-F171-4B97-A43A-61E2C53ECB97}" type="pres">
      <dgm:prSet presAssocID="{4B61651C-86BA-4459-81FC-E9604647541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EAD6993-733C-4BD5-9956-EF9844000ED6}" srcId="{1D4FDC99-D28D-428F-8665-A1672A56B59E}" destId="{4B61651C-86BA-4459-81FC-E9604647541D}" srcOrd="2" destOrd="0" parTransId="{AA84475B-A20E-4EA5-B986-914660A9301C}" sibTransId="{1448FFC7-1294-4A3C-9083-DA2B031614E4}"/>
    <dgm:cxn modelId="{D7EBED44-1CD1-4FBD-875B-292D5F8CE3C0}" type="presOf" srcId="{1D4FDC99-D28D-428F-8665-A1672A56B59E}" destId="{444B11D7-4E29-4992-9F62-1C2A03EFE474}" srcOrd="0" destOrd="0" presId="urn:microsoft.com/office/officeart/2005/8/layout/vList2"/>
    <dgm:cxn modelId="{B432E6A9-23BF-45D9-A355-4B49CD816B30}" type="presOf" srcId="{8C0A0505-9133-4A7D-8BF0-7074D5D15D04}" destId="{FA862C97-D99A-463B-905A-7D8BA417DFD6}" srcOrd="0" destOrd="0" presId="urn:microsoft.com/office/officeart/2005/8/layout/vList2"/>
    <dgm:cxn modelId="{BF6F88E4-4138-410D-99B5-4A24A4945AFD}" type="presOf" srcId="{4B61651C-86BA-4459-81FC-E9604647541D}" destId="{CDA2CE67-F171-4B97-A43A-61E2C53ECB97}" srcOrd="0" destOrd="0" presId="urn:microsoft.com/office/officeart/2005/8/layout/vList2"/>
    <dgm:cxn modelId="{5DBD10EC-4E8E-4211-AD06-AA0B09E11873}" srcId="{1D4FDC99-D28D-428F-8665-A1672A56B59E}" destId="{8C0A0505-9133-4A7D-8BF0-7074D5D15D04}" srcOrd="0" destOrd="0" parTransId="{6F00C592-C3BA-4112-9F89-CC39339836B4}" sibTransId="{826C4512-5BAB-4FAE-93BC-3E86D132505B}"/>
    <dgm:cxn modelId="{44BB8560-B477-419E-9F6F-B9ED73102AA6}" srcId="{1D4FDC99-D28D-428F-8665-A1672A56B59E}" destId="{B1345912-CDBD-44AF-813C-45C786E60174}" srcOrd="1" destOrd="0" parTransId="{774545E2-7589-4572-A9C2-E594455A6C33}" sibTransId="{2F457909-8CE5-4124-8781-EC2933E24B3C}"/>
    <dgm:cxn modelId="{29E4A59C-8B06-400A-9748-04C095A82F74}" type="presOf" srcId="{B1345912-CDBD-44AF-813C-45C786E60174}" destId="{D862D746-72AD-4949-A3B0-80F89A13A13F}" srcOrd="0" destOrd="0" presId="urn:microsoft.com/office/officeart/2005/8/layout/vList2"/>
    <dgm:cxn modelId="{0D09DF7B-B88C-453F-93CF-6182993BA6C3}" type="presParOf" srcId="{444B11D7-4E29-4992-9F62-1C2A03EFE474}" destId="{FA862C97-D99A-463B-905A-7D8BA417DFD6}" srcOrd="0" destOrd="0" presId="urn:microsoft.com/office/officeart/2005/8/layout/vList2"/>
    <dgm:cxn modelId="{A542FD38-7369-49F9-A2B9-2A07560A06CC}" type="presParOf" srcId="{444B11D7-4E29-4992-9F62-1C2A03EFE474}" destId="{4D32AD52-8D15-4B10-AE1A-8C604CEFA967}" srcOrd="1" destOrd="0" presId="urn:microsoft.com/office/officeart/2005/8/layout/vList2"/>
    <dgm:cxn modelId="{FCF0EF74-CE96-4E9F-90EE-69EC9554ADD3}" type="presParOf" srcId="{444B11D7-4E29-4992-9F62-1C2A03EFE474}" destId="{D862D746-72AD-4949-A3B0-80F89A13A13F}" srcOrd="2" destOrd="0" presId="urn:microsoft.com/office/officeart/2005/8/layout/vList2"/>
    <dgm:cxn modelId="{A68051FA-CBF8-40EE-8B9A-B1452AE9879F}" type="presParOf" srcId="{444B11D7-4E29-4992-9F62-1C2A03EFE474}" destId="{9D09446A-AF3E-4BAF-AA5B-6CAF647A5C07}" srcOrd="3" destOrd="0" presId="urn:microsoft.com/office/officeart/2005/8/layout/vList2"/>
    <dgm:cxn modelId="{41D69D37-0A43-46E0-9ADF-86910532B93B}" type="presParOf" srcId="{444B11D7-4E29-4992-9F62-1C2A03EFE474}" destId="{CDA2CE67-F171-4B97-A43A-61E2C53ECB97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B00784D-EDC2-4EE6-A3B1-50635569BAA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pPr latinLnBrk="1"/>
          <a:endParaRPr lang="ko-KR" altLang="en-US"/>
        </a:p>
      </dgm:t>
    </dgm:pt>
    <dgm:pt modelId="{AE79B90B-DA78-40F4-B481-1C8B54D061F1}">
      <dgm:prSet/>
      <dgm:spPr/>
      <dgm:t>
        <a:bodyPr/>
        <a:lstStyle/>
        <a:p>
          <a:pPr rtl="0" latinLnBrk="1"/>
          <a:r>
            <a:rPr lang="ko-KR" dirty="0" smtClean="0"/>
            <a:t>이 글을 통해 체계는 어린아이와 같다는 점을 알 수 있다</a:t>
          </a:r>
          <a:r>
            <a:rPr lang="en-US" dirty="0" smtClean="0"/>
            <a:t>. </a:t>
          </a:r>
          <a:r>
            <a:rPr lang="ko-KR" dirty="0" smtClean="0"/>
            <a:t>체계는 없어지지 않으며 매우 놀랄만한 지속성을 보여주기 때문이다</a:t>
          </a:r>
          <a:r>
            <a:rPr lang="en-US" dirty="0" smtClean="0"/>
            <a:t>. </a:t>
          </a:r>
          <a:endParaRPr lang="ko-KR" dirty="0"/>
        </a:p>
      </dgm:t>
    </dgm:pt>
    <dgm:pt modelId="{838DD8D5-9E3C-41B7-9081-F6E3DF57CF78}" type="parTrans" cxnId="{3256228F-912A-40D5-9161-89BC1AE40118}">
      <dgm:prSet/>
      <dgm:spPr/>
      <dgm:t>
        <a:bodyPr/>
        <a:lstStyle/>
        <a:p>
          <a:pPr latinLnBrk="1"/>
          <a:endParaRPr lang="ko-KR" altLang="en-US"/>
        </a:p>
      </dgm:t>
    </dgm:pt>
    <dgm:pt modelId="{AB54B851-3302-4FD9-AC09-63F7D54FB887}" type="sibTrans" cxnId="{3256228F-912A-40D5-9161-89BC1AE40118}">
      <dgm:prSet/>
      <dgm:spPr/>
      <dgm:t>
        <a:bodyPr/>
        <a:lstStyle/>
        <a:p>
          <a:pPr latinLnBrk="1"/>
          <a:endParaRPr lang="ko-KR" altLang="en-US"/>
        </a:p>
      </dgm:t>
    </dgm:pt>
    <dgm:pt modelId="{0E123BC8-514F-42B1-850C-30EDCAB56B9E}">
      <dgm:prSet/>
      <dgm:spPr/>
      <dgm:t>
        <a:bodyPr/>
        <a:lstStyle/>
        <a:p>
          <a:pPr rtl="0" latinLnBrk="1"/>
          <a:r>
            <a:rPr lang="ko-KR" dirty="0" smtClean="0"/>
            <a:t>이 글에서 발견한 한가지는 체계는 갓난아이와 같아서 전혀 사라지지 않는다는 점이다</a:t>
          </a:r>
          <a:r>
            <a:rPr lang="en-US" dirty="0" smtClean="0"/>
            <a:t>. </a:t>
          </a:r>
          <a:r>
            <a:rPr lang="ko-KR" dirty="0" smtClean="0"/>
            <a:t>또한 체계는 실제로 성장하는 경향이 있다</a:t>
          </a:r>
          <a:r>
            <a:rPr lang="en-US" dirty="0" smtClean="0"/>
            <a:t>.</a:t>
          </a:r>
          <a:endParaRPr lang="ko-KR" dirty="0"/>
        </a:p>
      </dgm:t>
    </dgm:pt>
    <dgm:pt modelId="{C9964AA9-0175-4341-BF01-C0B042FA5032}" type="parTrans" cxnId="{39704BD5-0FFC-4C31-B0AE-810736A8A3B4}">
      <dgm:prSet/>
      <dgm:spPr/>
      <dgm:t>
        <a:bodyPr/>
        <a:lstStyle/>
        <a:p>
          <a:pPr latinLnBrk="1"/>
          <a:endParaRPr lang="ko-KR" altLang="en-US"/>
        </a:p>
      </dgm:t>
    </dgm:pt>
    <dgm:pt modelId="{1733614B-CE28-4D8E-8A21-EB5BD9EBFD99}" type="sibTrans" cxnId="{39704BD5-0FFC-4C31-B0AE-810736A8A3B4}">
      <dgm:prSet/>
      <dgm:spPr/>
      <dgm:t>
        <a:bodyPr/>
        <a:lstStyle/>
        <a:p>
          <a:pPr latinLnBrk="1"/>
          <a:endParaRPr lang="ko-KR" altLang="en-US"/>
        </a:p>
      </dgm:t>
    </dgm:pt>
    <dgm:pt modelId="{7BB02C25-B423-4692-A344-2BCD660380A2}" type="pres">
      <dgm:prSet presAssocID="{9B00784D-EDC2-4EE6-A3B1-50635569BA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FF072A-BBED-445B-B00E-121E4E3E8FBC}" type="pres">
      <dgm:prSet presAssocID="{AE79B90B-DA78-40F4-B481-1C8B54D061F1}" presName="parentText" presStyleLbl="node1" presStyleIdx="0" presStyleCnt="2" custLinFactY="-169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21D13E-E636-4401-852E-AB1F1D64D684}" type="pres">
      <dgm:prSet presAssocID="{AB54B851-3302-4FD9-AC09-63F7D54FB887}" presName="spacer" presStyleCnt="0"/>
      <dgm:spPr/>
    </dgm:pt>
    <dgm:pt modelId="{F35B28C4-BE70-467D-B029-B6BDD3AAFC3B}" type="pres">
      <dgm:prSet presAssocID="{0E123BC8-514F-42B1-850C-30EDCAB56B9E}" presName="parentText" presStyleLbl="node1" presStyleIdx="1" presStyleCnt="2" custLinFactY="35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53018BE-98B2-43A9-9D2C-3D5AD18BF900}" type="presOf" srcId="{0E123BC8-514F-42B1-850C-30EDCAB56B9E}" destId="{F35B28C4-BE70-467D-B029-B6BDD3AAFC3B}" srcOrd="0" destOrd="0" presId="urn:microsoft.com/office/officeart/2005/8/layout/vList2"/>
    <dgm:cxn modelId="{B733D90A-1CB4-4F65-B691-5B3A97AEE223}" type="presOf" srcId="{9B00784D-EDC2-4EE6-A3B1-50635569BAAC}" destId="{7BB02C25-B423-4692-A344-2BCD660380A2}" srcOrd="0" destOrd="0" presId="urn:microsoft.com/office/officeart/2005/8/layout/vList2"/>
    <dgm:cxn modelId="{39704BD5-0FFC-4C31-B0AE-810736A8A3B4}" srcId="{9B00784D-EDC2-4EE6-A3B1-50635569BAAC}" destId="{0E123BC8-514F-42B1-850C-30EDCAB56B9E}" srcOrd="1" destOrd="0" parTransId="{C9964AA9-0175-4341-BF01-C0B042FA5032}" sibTransId="{1733614B-CE28-4D8E-8A21-EB5BD9EBFD99}"/>
    <dgm:cxn modelId="{3256228F-912A-40D5-9161-89BC1AE40118}" srcId="{9B00784D-EDC2-4EE6-A3B1-50635569BAAC}" destId="{AE79B90B-DA78-40F4-B481-1C8B54D061F1}" srcOrd="0" destOrd="0" parTransId="{838DD8D5-9E3C-41B7-9081-F6E3DF57CF78}" sibTransId="{AB54B851-3302-4FD9-AC09-63F7D54FB887}"/>
    <dgm:cxn modelId="{5835B1ED-A2B2-4FE9-AA64-1F010753E742}" type="presOf" srcId="{AE79B90B-DA78-40F4-B481-1C8B54D061F1}" destId="{0FFF072A-BBED-445B-B00E-121E4E3E8FBC}" srcOrd="0" destOrd="0" presId="urn:microsoft.com/office/officeart/2005/8/layout/vList2"/>
    <dgm:cxn modelId="{4459BB57-BCF3-4D3D-BF0D-D16EF8177F60}" type="presParOf" srcId="{7BB02C25-B423-4692-A344-2BCD660380A2}" destId="{0FFF072A-BBED-445B-B00E-121E4E3E8FBC}" srcOrd="0" destOrd="0" presId="urn:microsoft.com/office/officeart/2005/8/layout/vList2"/>
    <dgm:cxn modelId="{E3F298D2-6124-4731-8A4E-8F4BDD9EF412}" type="presParOf" srcId="{7BB02C25-B423-4692-A344-2BCD660380A2}" destId="{9621D13E-E636-4401-852E-AB1F1D64D684}" srcOrd="1" destOrd="0" presId="urn:microsoft.com/office/officeart/2005/8/layout/vList2"/>
    <dgm:cxn modelId="{4F05FDFE-88A5-45CD-91EA-ACF95EEA2A3B}" type="presParOf" srcId="{7BB02C25-B423-4692-A344-2BCD660380A2}" destId="{F35B28C4-BE70-467D-B029-B6BDD3AAFC3B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FFA52-53D0-4D89-AEF4-3078E7240FD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34D10420-7A42-4298-8534-182F721B63A2}">
      <dgm:prSet/>
      <dgm:spPr/>
      <dgm:t>
        <a:bodyPr/>
        <a:lstStyle/>
        <a:p>
          <a:pPr rtl="0" latinLnBrk="1"/>
          <a:r>
            <a:rPr lang="en-US" altLang="ko-KR" dirty="0" smtClean="0"/>
            <a:t>(</a:t>
          </a:r>
          <a:r>
            <a:rPr lang="ko-KR" dirty="0" smtClean="0"/>
            <a:t>硏究</a:t>
          </a:r>
          <a:r>
            <a:rPr lang="en-US" dirty="0" smtClean="0"/>
            <a:t>, Study, Research) : </a:t>
          </a:r>
          <a:r>
            <a:rPr lang="ko-KR" dirty="0" smtClean="0"/>
            <a:t>어떤 일이나 사물에 대하여서 깊이 있게 조사하고 생각하여 진리를 따져 보는 일</a:t>
          </a:r>
          <a:r>
            <a:rPr lang="en-US" dirty="0" smtClean="0"/>
            <a:t>. </a:t>
          </a:r>
          <a:endParaRPr lang="en-US" dirty="0"/>
        </a:p>
      </dgm:t>
    </dgm:pt>
    <dgm:pt modelId="{D3E5A5F2-C06A-4FF7-8D54-92A290139E43}" type="parTrans" cxnId="{E84FD01C-1E72-45BE-B2E4-78EB463A8CA7}">
      <dgm:prSet/>
      <dgm:spPr/>
      <dgm:t>
        <a:bodyPr/>
        <a:lstStyle/>
        <a:p>
          <a:pPr latinLnBrk="1"/>
          <a:endParaRPr lang="ko-KR" altLang="en-US"/>
        </a:p>
      </dgm:t>
    </dgm:pt>
    <dgm:pt modelId="{286D07AB-6F1B-4A18-BFD7-732B2808F7DA}" type="sibTrans" cxnId="{E84FD01C-1E72-45BE-B2E4-78EB463A8CA7}">
      <dgm:prSet/>
      <dgm:spPr/>
      <dgm:t>
        <a:bodyPr/>
        <a:lstStyle/>
        <a:p>
          <a:pPr latinLnBrk="1"/>
          <a:endParaRPr lang="ko-KR" altLang="en-US"/>
        </a:p>
      </dgm:t>
    </dgm:pt>
    <dgm:pt modelId="{912C9478-1A8E-4910-B21F-1793E3AB7DE3}">
      <dgm:prSet/>
      <dgm:spPr/>
      <dgm:t>
        <a:bodyPr/>
        <a:lstStyle/>
        <a:p>
          <a:pPr rtl="0" latinLnBrk="1"/>
          <a:r>
            <a:rPr lang="en-US" dirty="0" smtClean="0"/>
            <a:t>(</a:t>
          </a:r>
          <a:r>
            <a:rPr lang="ko-KR" dirty="0" smtClean="0"/>
            <a:t>論文</a:t>
          </a:r>
          <a:r>
            <a:rPr lang="en-US" dirty="0" smtClean="0"/>
            <a:t>, thesis, paper) : </a:t>
          </a:r>
          <a:r>
            <a:rPr lang="ko-KR" dirty="0" smtClean="0"/>
            <a:t>자신의 주장</a:t>
          </a:r>
          <a:r>
            <a:rPr lang="en-US" dirty="0" smtClean="0"/>
            <a:t>(</a:t>
          </a:r>
          <a:r>
            <a:rPr lang="ko-KR" dirty="0" smtClean="0"/>
            <a:t>생각</a:t>
          </a:r>
          <a:r>
            <a:rPr lang="en-US" dirty="0" smtClean="0"/>
            <a:t>)</a:t>
          </a:r>
          <a:r>
            <a:rPr lang="ko-KR" dirty="0" smtClean="0"/>
            <a:t>을 적합한 절차와 형식에 맞추어 이론적으로 논증하거나 실험결과</a:t>
          </a:r>
          <a:r>
            <a:rPr lang="en-US" dirty="0" smtClean="0"/>
            <a:t>/</a:t>
          </a:r>
          <a:r>
            <a:rPr lang="ko-KR" dirty="0" smtClean="0"/>
            <a:t>통계분석으로 입증하는 글</a:t>
          </a:r>
          <a:endParaRPr lang="ko-KR" dirty="0"/>
        </a:p>
      </dgm:t>
    </dgm:pt>
    <dgm:pt modelId="{17D88BFB-B660-48A4-A746-CA013432A57D}" type="parTrans" cxnId="{829C8C9B-B136-43CC-972C-DA27B82ED26A}">
      <dgm:prSet/>
      <dgm:spPr/>
      <dgm:t>
        <a:bodyPr/>
        <a:lstStyle/>
        <a:p>
          <a:pPr latinLnBrk="1"/>
          <a:endParaRPr lang="ko-KR" altLang="en-US"/>
        </a:p>
      </dgm:t>
    </dgm:pt>
    <dgm:pt modelId="{A4A9A902-77C1-4736-81C8-6B752826E229}" type="sibTrans" cxnId="{829C8C9B-B136-43CC-972C-DA27B82ED26A}">
      <dgm:prSet/>
      <dgm:spPr/>
      <dgm:t>
        <a:bodyPr/>
        <a:lstStyle/>
        <a:p>
          <a:pPr latinLnBrk="1"/>
          <a:endParaRPr lang="ko-KR" altLang="en-US"/>
        </a:p>
      </dgm:t>
    </dgm:pt>
    <dgm:pt modelId="{61B68EAF-9D5A-4CA4-BD88-38BE226377DF}" type="pres">
      <dgm:prSet presAssocID="{771FFA52-53D0-4D89-AEF4-3078E7240F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246953-8392-4E02-8521-8D482CBD80B0}" type="pres">
      <dgm:prSet presAssocID="{771FFA52-53D0-4D89-AEF4-3078E7240FD0}" presName="Name1" presStyleCnt="0"/>
      <dgm:spPr/>
    </dgm:pt>
    <dgm:pt modelId="{8DC2BE7E-FC34-4C37-951C-26CF38A59A0B}" type="pres">
      <dgm:prSet presAssocID="{771FFA52-53D0-4D89-AEF4-3078E7240FD0}" presName="cycle" presStyleCnt="0"/>
      <dgm:spPr/>
    </dgm:pt>
    <dgm:pt modelId="{79D0F14B-4EAC-4D06-8F3B-57222672B529}" type="pres">
      <dgm:prSet presAssocID="{771FFA52-53D0-4D89-AEF4-3078E7240FD0}" presName="srcNode" presStyleLbl="node1" presStyleIdx="0" presStyleCnt="2"/>
      <dgm:spPr/>
    </dgm:pt>
    <dgm:pt modelId="{BCA80A8D-6426-47C4-9393-4FE63FB8DC98}" type="pres">
      <dgm:prSet presAssocID="{771FFA52-53D0-4D89-AEF4-3078E7240FD0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537AC99A-2488-4B35-ABE4-0D0B721462C9}" type="pres">
      <dgm:prSet presAssocID="{771FFA52-53D0-4D89-AEF4-3078E7240FD0}" presName="extraNode" presStyleLbl="node1" presStyleIdx="0" presStyleCnt="2"/>
      <dgm:spPr/>
    </dgm:pt>
    <dgm:pt modelId="{ADEC6357-04A3-4E0C-A8C2-9E60646138CF}" type="pres">
      <dgm:prSet presAssocID="{771FFA52-53D0-4D89-AEF4-3078E7240FD0}" presName="dstNode" presStyleLbl="node1" presStyleIdx="0" presStyleCnt="2"/>
      <dgm:spPr/>
    </dgm:pt>
    <dgm:pt modelId="{13B9C5DA-6A09-4F43-8CC8-62BCA1CFAC41}" type="pres">
      <dgm:prSet presAssocID="{34D10420-7A42-4298-8534-182F721B63A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3A2724-1C95-44D9-B2A7-452CDEAE6291}" type="pres">
      <dgm:prSet presAssocID="{34D10420-7A42-4298-8534-182F721B63A2}" presName="accent_1" presStyleCnt="0"/>
      <dgm:spPr/>
    </dgm:pt>
    <dgm:pt modelId="{A9B866ED-E40F-46BE-998E-502F6C704A06}" type="pres">
      <dgm:prSet presAssocID="{34D10420-7A42-4298-8534-182F721B63A2}" presName="accentRepeatNode" presStyleLbl="solidFgAcc1" presStyleIdx="0" presStyleCnt="2"/>
      <dgm:spPr/>
    </dgm:pt>
    <dgm:pt modelId="{1DCF2CA8-823B-4B11-8AE1-9C7329A4873D}" type="pres">
      <dgm:prSet presAssocID="{912C9478-1A8E-4910-B21F-1793E3AB7DE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4B181D-F854-4C60-933B-5AA9854B2C48}" type="pres">
      <dgm:prSet presAssocID="{912C9478-1A8E-4910-B21F-1793E3AB7DE3}" presName="accent_2" presStyleCnt="0"/>
      <dgm:spPr/>
    </dgm:pt>
    <dgm:pt modelId="{887C885E-0F7F-4F60-A2CA-A865D59620DC}" type="pres">
      <dgm:prSet presAssocID="{912C9478-1A8E-4910-B21F-1793E3AB7DE3}" presName="accentRepeatNode" presStyleLbl="solidFgAcc1" presStyleIdx="1" presStyleCnt="2"/>
      <dgm:spPr/>
    </dgm:pt>
  </dgm:ptLst>
  <dgm:cxnLst>
    <dgm:cxn modelId="{276B550E-1DDC-41A6-B153-194933686C79}" type="presOf" srcId="{286D07AB-6F1B-4A18-BFD7-732B2808F7DA}" destId="{BCA80A8D-6426-47C4-9393-4FE63FB8DC98}" srcOrd="0" destOrd="0" presId="urn:microsoft.com/office/officeart/2008/layout/VerticalCurvedList"/>
    <dgm:cxn modelId="{6454CA5B-FA56-45C8-BCE8-12004CD29E91}" type="presOf" srcId="{912C9478-1A8E-4910-B21F-1793E3AB7DE3}" destId="{1DCF2CA8-823B-4B11-8AE1-9C7329A4873D}" srcOrd="0" destOrd="0" presId="urn:microsoft.com/office/officeart/2008/layout/VerticalCurvedList"/>
    <dgm:cxn modelId="{E84FD01C-1E72-45BE-B2E4-78EB463A8CA7}" srcId="{771FFA52-53D0-4D89-AEF4-3078E7240FD0}" destId="{34D10420-7A42-4298-8534-182F721B63A2}" srcOrd="0" destOrd="0" parTransId="{D3E5A5F2-C06A-4FF7-8D54-92A290139E43}" sibTransId="{286D07AB-6F1B-4A18-BFD7-732B2808F7DA}"/>
    <dgm:cxn modelId="{829C8C9B-B136-43CC-972C-DA27B82ED26A}" srcId="{771FFA52-53D0-4D89-AEF4-3078E7240FD0}" destId="{912C9478-1A8E-4910-B21F-1793E3AB7DE3}" srcOrd="1" destOrd="0" parTransId="{17D88BFB-B660-48A4-A746-CA013432A57D}" sibTransId="{A4A9A902-77C1-4736-81C8-6B752826E229}"/>
    <dgm:cxn modelId="{21EA2C28-E0D9-416D-9066-10F7A951AF5C}" type="presOf" srcId="{34D10420-7A42-4298-8534-182F721B63A2}" destId="{13B9C5DA-6A09-4F43-8CC8-62BCA1CFAC41}" srcOrd="0" destOrd="0" presId="urn:microsoft.com/office/officeart/2008/layout/VerticalCurvedList"/>
    <dgm:cxn modelId="{9F348FBF-393F-4F9F-BC14-6B3329D1A405}" type="presOf" srcId="{771FFA52-53D0-4D89-AEF4-3078E7240FD0}" destId="{61B68EAF-9D5A-4CA4-BD88-38BE226377DF}" srcOrd="0" destOrd="0" presId="urn:microsoft.com/office/officeart/2008/layout/VerticalCurvedList"/>
    <dgm:cxn modelId="{4D74AD4D-27FC-4E21-9655-0DF52A1FA6D6}" type="presParOf" srcId="{61B68EAF-9D5A-4CA4-BD88-38BE226377DF}" destId="{0D246953-8392-4E02-8521-8D482CBD80B0}" srcOrd="0" destOrd="0" presId="urn:microsoft.com/office/officeart/2008/layout/VerticalCurvedList"/>
    <dgm:cxn modelId="{BED0E114-F060-4D64-AE56-F2581FD759E6}" type="presParOf" srcId="{0D246953-8392-4E02-8521-8D482CBD80B0}" destId="{8DC2BE7E-FC34-4C37-951C-26CF38A59A0B}" srcOrd="0" destOrd="0" presId="urn:microsoft.com/office/officeart/2008/layout/VerticalCurvedList"/>
    <dgm:cxn modelId="{9F47ED13-E6D0-4E0E-B95A-CB031DB5EF81}" type="presParOf" srcId="{8DC2BE7E-FC34-4C37-951C-26CF38A59A0B}" destId="{79D0F14B-4EAC-4D06-8F3B-57222672B529}" srcOrd="0" destOrd="0" presId="urn:microsoft.com/office/officeart/2008/layout/VerticalCurvedList"/>
    <dgm:cxn modelId="{FB381DB2-81AD-4006-81D1-B71EFB79D3B1}" type="presParOf" srcId="{8DC2BE7E-FC34-4C37-951C-26CF38A59A0B}" destId="{BCA80A8D-6426-47C4-9393-4FE63FB8DC98}" srcOrd="1" destOrd="0" presId="urn:microsoft.com/office/officeart/2008/layout/VerticalCurvedList"/>
    <dgm:cxn modelId="{3966EE43-2786-4757-9D3B-D29F416008D3}" type="presParOf" srcId="{8DC2BE7E-FC34-4C37-951C-26CF38A59A0B}" destId="{537AC99A-2488-4B35-ABE4-0D0B721462C9}" srcOrd="2" destOrd="0" presId="urn:microsoft.com/office/officeart/2008/layout/VerticalCurvedList"/>
    <dgm:cxn modelId="{20EC0A60-BCC0-4250-968D-2F8B94036832}" type="presParOf" srcId="{8DC2BE7E-FC34-4C37-951C-26CF38A59A0B}" destId="{ADEC6357-04A3-4E0C-A8C2-9E60646138CF}" srcOrd="3" destOrd="0" presId="urn:microsoft.com/office/officeart/2008/layout/VerticalCurvedList"/>
    <dgm:cxn modelId="{A2C9B712-BAE7-4034-8640-B996F920075A}" type="presParOf" srcId="{0D246953-8392-4E02-8521-8D482CBD80B0}" destId="{13B9C5DA-6A09-4F43-8CC8-62BCA1CFAC41}" srcOrd="1" destOrd="0" presId="urn:microsoft.com/office/officeart/2008/layout/VerticalCurvedList"/>
    <dgm:cxn modelId="{482CF10C-4EDB-463C-9644-6DEE044C0BCF}" type="presParOf" srcId="{0D246953-8392-4E02-8521-8D482CBD80B0}" destId="{4B3A2724-1C95-44D9-B2A7-452CDEAE6291}" srcOrd="2" destOrd="0" presId="urn:microsoft.com/office/officeart/2008/layout/VerticalCurvedList"/>
    <dgm:cxn modelId="{11DA70FE-A587-4B88-9687-76D1DF6B65FB}" type="presParOf" srcId="{4B3A2724-1C95-44D9-B2A7-452CDEAE6291}" destId="{A9B866ED-E40F-46BE-998E-502F6C704A06}" srcOrd="0" destOrd="0" presId="urn:microsoft.com/office/officeart/2008/layout/VerticalCurvedList"/>
    <dgm:cxn modelId="{85D22BF7-D6E8-4E4F-99C3-6DE475D8AFCA}" type="presParOf" srcId="{0D246953-8392-4E02-8521-8D482CBD80B0}" destId="{1DCF2CA8-823B-4B11-8AE1-9C7329A4873D}" srcOrd="3" destOrd="0" presId="urn:microsoft.com/office/officeart/2008/layout/VerticalCurvedList"/>
    <dgm:cxn modelId="{56278CB2-6145-4668-B210-AE46DA02ACC3}" type="presParOf" srcId="{0D246953-8392-4E02-8521-8D482CBD80B0}" destId="{D94B181D-F854-4C60-933B-5AA9854B2C48}" srcOrd="4" destOrd="0" presId="urn:microsoft.com/office/officeart/2008/layout/VerticalCurvedList"/>
    <dgm:cxn modelId="{6A33D57C-11F4-4E72-8E12-08F0A887095E}" type="presParOf" srcId="{D94B181D-F854-4C60-933B-5AA9854B2C48}" destId="{887C885E-0F7F-4F60-A2CA-A865D59620DC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D8F523-629F-40D9-A68C-E84BCE21CEF6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416A113-A7E7-4E6A-A72E-C615686A1515}">
      <dgm:prSet phldrT="[텍스트]"/>
      <dgm:spPr/>
      <dgm:t>
        <a:bodyPr/>
        <a:lstStyle/>
        <a:p>
          <a:pPr latinLnBrk="1"/>
          <a:r>
            <a:rPr lang="ko-KR" altLang="en-US" dirty="0" smtClean="0"/>
            <a:t>주제선정</a:t>
          </a:r>
          <a:endParaRPr lang="ko-KR" altLang="en-US" dirty="0"/>
        </a:p>
      </dgm:t>
    </dgm:pt>
    <dgm:pt modelId="{64138CA1-E8C9-44D6-9B5C-9AC264769D71}" type="parTrans" cxnId="{B913F65D-DBE1-49C1-BD04-E26B807B25DA}">
      <dgm:prSet/>
      <dgm:spPr/>
      <dgm:t>
        <a:bodyPr/>
        <a:lstStyle/>
        <a:p>
          <a:pPr latinLnBrk="1"/>
          <a:endParaRPr lang="ko-KR" altLang="en-US"/>
        </a:p>
      </dgm:t>
    </dgm:pt>
    <dgm:pt modelId="{11C150DD-FE15-4147-B80D-57597A3E8B92}" type="sibTrans" cxnId="{B913F65D-DBE1-49C1-BD04-E26B807B25DA}">
      <dgm:prSet/>
      <dgm:spPr/>
      <dgm:t>
        <a:bodyPr/>
        <a:lstStyle/>
        <a:p>
          <a:pPr latinLnBrk="1"/>
          <a:endParaRPr lang="ko-KR" altLang="en-US"/>
        </a:p>
      </dgm:t>
    </dgm:pt>
    <dgm:pt modelId="{AA321459-61AF-452A-AE9F-1A79B6DC739E}">
      <dgm:prSet phldrT="[텍스트]"/>
      <dgm:spPr/>
      <dgm:t>
        <a:bodyPr/>
        <a:lstStyle/>
        <a:p>
          <a:pPr latinLnBrk="1"/>
          <a:r>
            <a:rPr lang="ko-KR" altLang="en-US" dirty="0" smtClean="0"/>
            <a:t>자료수집</a:t>
          </a:r>
          <a:endParaRPr lang="ko-KR" altLang="en-US" dirty="0"/>
        </a:p>
      </dgm:t>
    </dgm:pt>
    <dgm:pt modelId="{B909C51D-68A8-4960-AA86-0459CBA28C1E}" type="parTrans" cxnId="{C236DD39-EE05-416C-8D96-8FC41704D3CE}">
      <dgm:prSet/>
      <dgm:spPr/>
      <dgm:t>
        <a:bodyPr/>
        <a:lstStyle/>
        <a:p>
          <a:pPr latinLnBrk="1"/>
          <a:endParaRPr lang="ko-KR" altLang="en-US"/>
        </a:p>
      </dgm:t>
    </dgm:pt>
    <dgm:pt modelId="{7AAF96D1-A839-4031-9D62-A5B855BB68BB}" type="sibTrans" cxnId="{C236DD39-EE05-416C-8D96-8FC41704D3CE}">
      <dgm:prSet/>
      <dgm:spPr/>
      <dgm:t>
        <a:bodyPr/>
        <a:lstStyle/>
        <a:p>
          <a:pPr latinLnBrk="1"/>
          <a:endParaRPr lang="ko-KR" altLang="en-US"/>
        </a:p>
      </dgm:t>
    </dgm:pt>
    <dgm:pt modelId="{8EBDA8C1-E10A-45B9-A0A8-3A3CEEC2FF68}">
      <dgm:prSet phldrT="[텍스트]"/>
      <dgm:spPr/>
      <dgm:t>
        <a:bodyPr/>
        <a:lstStyle/>
        <a:p>
          <a:pPr latinLnBrk="1"/>
          <a:r>
            <a:rPr lang="ko-KR" altLang="en-US" dirty="0" smtClean="0"/>
            <a:t>자료분석</a:t>
          </a:r>
          <a:endParaRPr lang="ko-KR" altLang="en-US" dirty="0"/>
        </a:p>
      </dgm:t>
    </dgm:pt>
    <dgm:pt modelId="{5DC4832C-B836-4659-8B4C-B20CF3E7B8A9}" type="parTrans" cxnId="{A8CBCFB2-B9F7-4E97-85D7-9364C1E192DF}">
      <dgm:prSet/>
      <dgm:spPr/>
      <dgm:t>
        <a:bodyPr/>
        <a:lstStyle/>
        <a:p>
          <a:pPr latinLnBrk="1"/>
          <a:endParaRPr lang="ko-KR" altLang="en-US"/>
        </a:p>
      </dgm:t>
    </dgm:pt>
    <dgm:pt modelId="{291B3843-F67C-4316-853F-01D8EFD4A865}" type="sibTrans" cxnId="{A8CBCFB2-B9F7-4E97-85D7-9364C1E192DF}">
      <dgm:prSet/>
      <dgm:spPr/>
      <dgm:t>
        <a:bodyPr/>
        <a:lstStyle/>
        <a:p>
          <a:pPr latinLnBrk="1"/>
          <a:endParaRPr lang="ko-KR" altLang="en-US"/>
        </a:p>
      </dgm:t>
    </dgm:pt>
    <dgm:pt modelId="{C89B6624-BDFF-452B-AB78-E5037F5BC820}">
      <dgm:prSet phldrT="[텍스트]"/>
      <dgm:spPr/>
      <dgm:t>
        <a:bodyPr/>
        <a:lstStyle/>
        <a:p>
          <a:pPr latinLnBrk="1"/>
          <a:r>
            <a:rPr lang="ko-KR" altLang="en-US" dirty="0" smtClean="0"/>
            <a:t>결론도출</a:t>
          </a:r>
          <a:endParaRPr lang="ko-KR" altLang="en-US" dirty="0"/>
        </a:p>
      </dgm:t>
    </dgm:pt>
    <dgm:pt modelId="{EFDBAC19-9F3B-4BFF-A1AD-8A9379F09B04}" type="parTrans" cxnId="{569553A7-8ED0-4D0B-8BDF-93EBE07AD2E0}">
      <dgm:prSet/>
      <dgm:spPr/>
      <dgm:t>
        <a:bodyPr/>
        <a:lstStyle/>
        <a:p>
          <a:pPr latinLnBrk="1"/>
          <a:endParaRPr lang="ko-KR" altLang="en-US"/>
        </a:p>
      </dgm:t>
    </dgm:pt>
    <dgm:pt modelId="{88760C45-0F93-4FF7-8D3B-928F0F2F12B8}" type="sibTrans" cxnId="{569553A7-8ED0-4D0B-8BDF-93EBE07AD2E0}">
      <dgm:prSet/>
      <dgm:spPr/>
      <dgm:t>
        <a:bodyPr/>
        <a:lstStyle/>
        <a:p>
          <a:pPr latinLnBrk="1"/>
          <a:endParaRPr lang="ko-KR" altLang="en-US"/>
        </a:p>
      </dgm:t>
    </dgm:pt>
    <dgm:pt modelId="{A68160C5-045B-4F25-92A8-9C2082764730}" type="pres">
      <dgm:prSet presAssocID="{61D8F523-629F-40D9-A68C-E84BCE21CE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B985AE-BA2A-4D41-935E-3AE00242FBCC}" type="pres">
      <dgm:prSet presAssocID="{1416A113-A7E7-4E6A-A72E-C615686A151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8F269A-34C3-49B1-B883-9A0F3F3821F8}" type="pres">
      <dgm:prSet presAssocID="{1416A113-A7E7-4E6A-A72E-C615686A1515}" presName="spNode" presStyleCnt="0"/>
      <dgm:spPr/>
    </dgm:pt>
    <dgm:pt modelId="{A85BE517-2880-4C55-919E-2DA5AFFA2E26}" type="pres">
      <dgm:prSet presAssocID="{11C150DD-FE15-4147-B80D-57597A3E8B92}" presName="sibTrans" presStyleLbl="sibTrans1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63CA98A7-FA01-47B2-8C48-9638C79E7A47}" type="pres">
      <dgm:prSet presAssocID="{AA321459-61AF-452A-AE9F-1A79B6DC73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F25635-5DFF-480D-8435-A36C870AD08E}" type="pres">
      <dgm:prSet presAssocID="{AA321459-61AF-452A-AE9F-1A79B6DC739E}" presName="spNode" presStyleCnt="0"/>
      <dgm:spPr/>
    </dgm:pt>
    <dgm:pt modelId="{C5B7244F-46CB-4945-ABBB-80172E21769F}" type="pres">
      <dgm:prSet presAssocID="{7AAF96D1-A839-4031-9D62-A5B855BB68BB}" presName="sibTrans" presStyleLbl="sibTrans1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3DBF09D7-500A-4BF2-A227-8ED36BCC8F1B}" type="pres">
      <dgm:prSet presAssocID="{8EBDA8C1-E10A-45B9-A0A8-3A3CEEC2FF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EF7EC5-4179-43E9-A202-8830B68F3006}" type="pres">
      <dgm:prSet presAssocID="{8EBDA8C1-E10A-45B9-A0A8-3A3CEEC2FF68}" presName="spNode" presStyleCnt="0"/>
      <dgm:spPr/>
    </dgm:pt>
    <dgm:pt modelId="{958B653D-A475-4666-ACF4-1BA299EC9FFE}" type="pres">
      <dgm:prSet presAssocID="{291B3843-F67C-4316-853F-01D8EFD4A865}" presName="sibTrans" presStyleLbl="sibTrans1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B547F769-0005-4ECD-BA59-118F381D0F07}" type="pres">
      <dgm:prSet presAssocID="{C89B6624-BDFF-452B-AB78-E5037F5BC8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346546-49FF-42CA-ADF3-B64E9F8C43A6}" type="pres">
      <dgm:prSet presAssocID="{C89B6624-BDFF-452B-AB78-E5037F5BC820}" presName="spNode" presStyleCnt="0"/>
      <dgm:spPr/>
    </dgm:pt>
    <dgm:pt modelId="{47915BC3-D32A-4AD9-9B2B-94121705EEAD}" type="pres">
      <dgm:prSet presAssocID="{88760C45-0F93-4FF7-8D3B-928F0F2F12B8}" presName="sibTrans" presStyleLbl="sibTrans1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E153B896-24DE-4AFC-9E55-6D54C1F4B548}" type="presOf" srcId="{11C150DD-FE15-4147-B80D-57597A3E8B92}" destId="{A85BE517-2880-4C55-919E-2DA5AFFA2E26}" srcOrd="0" destOrd="0" presId="urn:microsoft.com/office/officeart/2005/8/layout/cycle5"/>
    <dgm:cxn modelId="{C236DD39-EE05-416C-8D96-8FC41704D3CE}" srcId="{61D8F523-629F-40D9-A68C-E84BCE21CEF6}" destId="{AA321459-61AF-452A-AE9F-1A79B6DC739E}" srcOrd="1" destOrd="0" parTransId="{B909C51D-68A8-4960-AA86-0459CBA28C1E}" sibTransId="{7AAF96D1-A839-4031-9D62-A5B855BB68BB}"/>
    <dgm:cxn modelId="{8889A50A-3D5F-4B9A-83F8-592388088CCD}" type="presOf" srcId="{1416A113-A7E7-4E6A-A72E-C615686A1515}" destId="{42B985AE-BA2A-4D41-935E-3AE00242FBCC}" srcOrd="0" destOrd="0" presId="urn:microsoft.com/office/officeart/2005/8/layout/cycle5"/>
    <dgm:cxn modelId="{4A0B3645-F35A-4AE3-A419-A5F8260182C7}" type="presOf" srcId="{C89B6624-BDFF-452B-AB78-E5037F5BC820}" destId="{B547F769-0005-4ECD-BA59-118F381D0F07}" srcOrd="0" destOrd="0" presId="urn:microsoft.com/office/officeart/2005/8/layout/cycle5"/>
    <dgm:cxn modelId="{0CE4D577-41DD-46A7-BE3B-04D626707885}" type="presOf" srcId="{7AAF96D1-A839-4031-9D62-A5B855BB68BB}" destId="{C5B7244F-46CB-4945-ABBB-80172E21769F}" srcOrd="0" destOrd="0" presId="urn:microsoft.com/office/officeart/2005/8/layout/cycle5"/>
    <dgm:cxn modelId="{569553A7-8ED0-4D0B-8BDF-93EBE07AD2E0}" srcId="{61D8F523-629F-40D9-A68C-E84BCE21CEF6}" destId="{C89B6624-BDFF-452B-AB78-E5037F5BC820}" srcOrd="3" destOrd="0" parTransId="{EFDBAC19-9F3B-4BFF-A1AD-8A9379F09B04}" sibTransId="{88760C45-0F93-4FF7-8D3B-928F0F2F12B8}"/>
    <dgm:cxn modelId="{913C373A-8C46-4989-B55C-BACA3DC964AA}" type="presOf" srcId="{61D8F523-629F-40D9-A68C-E84BCE21CEF6}" destId="{A68160C5-045B-4F25-92A8-9C2082764730}" srcOrd="0" destOrd="0" presId="urn:microsoft.com/office/officeart/2005/8/layout/cycle5"/>
    <dgm:cxn modelId="{A8CBCFB2-B9F7-4E97-85D7-9364C1E192DF}" srcId="{61D8F523-629F-40D9-A68C-E84BCE21CEF6}" destId="{8EBDA8C1-E10A-45B9-A0A8-3A3CEEC2FF68}" srcOrd="2" destOrd="0" parTransId="{5DC4832C-B836-4659-8B4C-B20CF3E7B8A9}" sibTransId="{291B3843-F67C-4316-853F-01D8EFD4A865}"/>
    <dgm:cxn modelId="{877DC26E-4812-41CB-B263-64AAC354AED3}" type="presOf" srcId="{AA321459-61AF-452A-AE9F-1A79B6DC739E}" destId="{63CA98A7-FA01-47B2-8C48-9638C79E7A47}" srcOrd="0" destOrd="0" presId="urn:microsoft.com/office/officeart/2005/8/layout/cycle5"/>
    <dgm:cxn modelId="{B64F05C3-F5B3-4158-99F8-2D59A3D3852E}" type="presOf" srcId="{88760C45-0F93-4FF7-8D3B-928F0F2F12B8}" destId="{47915BC3-D32A-4AD9-9B2B-94121705EEAD}" srcOrd="0" destOrd="0" presId="urn:microsoft.com/office/officeart/2005/8/layout/cycle5"/>
    <dgm:cxn modelId="{B913F65D-DBE1-49C1-BD04-E26B807B25DA}" srcId="{61D8F523-629F-40D9-A68C-E84BCE21CEF6}" destId="{1416A113-A7E7-4E6A-A72E-C615686A1515}" srcOrd="0" destOrd="0" parTransId="{64138CA1-E8C9-44D6-9B5C-9AC264769D71}" sibTransId="{11C150DD-FE15-4147-B80D-57597A3E8B92}"/>
    <dgm:cxn modelId="{F3B81038-7A5F-491F-A0BE-7A114FAB2F7A}" type="presOf" srcId="{291B3843-F67C-4316-853F-01D8EFD4A865}" destId="{958B653D-A475-4666-ACF4-1BA299EC9FFE}" srcOrd="0" destOrd="0" presId="urn:microsoft.com/office/officeart/2005/8/layout/cycle5"/>
    <dgm:cxn modelId="{C05DCA54-8C13-41D8-8997-67DC43BA1FEE}" type="presOf" srcId="{8EBDA8C1-E10A-45B9-A0A8-3A3CEEC2FF68}" destId="{3DBF09D7-500A-4BF2-A227-8ED36BCC8F1B}" srcOrd="0" destOrd="0" presId="urn:microsoft.com/office/officeart/2005/8/layout/cycle5"/>
    <dgm:cxn modelId="{8A647808-FE7F-4D16-90D3-E8DDEFCFE5F7}" type="presParOf" srcId="{A68160C5-045B-4F25-92A8-9C2082764730}" destId="{42B985AE-BA2A-4D41-935E-3AE00242FBCC}" srcOrd="0" destOrd="0" presId="urn:microsoft.com/office/officeart/2005/8/layout/cycle5"/>
    <dgm:cxn modelId="{CED732BD-431E-4B7F-9D82-186AE91620CC}" type="presParOf" srcId="{A68160C5-045B-4F25-92A8-9C2082764730}" destId="{A98F269A-34C3-49B1-B883-9A0F3F3821F8}" srcOrd="1" destOrd="0" presId="urn:microsoft.com/office/officeart/2005/8/layout/cycle5"/>
    <dgm:cxn modelId="{29B0FE2D-BA3F-4572-826D-AB11F052CB95}" type="presParOf" srcId="{A68160C5-045B-4F25-92A8-9C2082764730}" destId="{A85BE517-2880-4C55-919E-2DA5AFFA2E26}" srcOrd="2" destOrd="0" presId="urn:microsoft.com/office/officeart/2005/8/layout/cycle5"/>
    <dgm:cxn modelId="{0EC4AB76-4B29-41AC-9963-25228FDB4912}" type="presParOf" srcId="{A68160C5-045B-4F25-92A8-9C2082764730}" destId="{63CA98A7-FA01-47B2-8C48-9638C79E7A47}" srcOrd="3" destOrd="0" presId="urn:microsoft.com/office/officeart/2005/8/layout/cycle5"/>
    <dgm:cxn modelId="{311563DF-24F6-43E9-84AC-CD33826A6C30}" type="presParOf" srcId="{A68160C5-045B-4F25-92A8-9C2082764730}" destId="{EEF25635-5DFF-480D-8435-A36C870AD08E}" srcOrd="4" destOrd="0" presId="urn:microsoft.com/office/officeart/2005/8/layout/cycle5"/>
    <dgm:cxn modelId="{8BB98755-07A7-4699-AD36-0311F2D23719}" type="presParOf" srcId="{A68160C5-045B-4F25-92A8-9C2082764730}" destId="{C5B7244F-46CB-4945-ABBB-80172E21769F}" srcOrd="5" destOrd="0" presId="urn:microsoft.com/office/officeart/2005/8/layout/cycle5"/>
    <dgm:cxn modelId="{0F937929-E6A2-499C-A99F-83B649B6FE1E}" type="presParOf" srcId="{A68160C5-045B-4F25-92A8-9C2082764730}" destId="{3DBF09D7-500A-4BF2-A227-8ED36BCC8F1B}" srcOrd="6" destOrd="0" presId="urn:microsoft.com/office/officeart/2005/8/layout/cycle5"/>
    <dgm:cxn modelId="{25AEA9A7-B6CF-45F9-8496-2A8CB23A4EFB}" type="presParOf" srcId="{A68160C5-045B-4F25-92A8-9C2082764730}" destId="{A9EF7EC5-4179-43E9-A202-8830B68F3006}" srcOrd="7" destOrd="0" presId="urn:microsoft.com/office/officeart/2005/8/layout/cycle5"/>
    <dgm:cxn modelId="{80896ECA-1263-4B82-A776-1C8D21B0BE23}" type="presParOf" srcId="{A68160C5-045B-4F25-92A8-9C2082764730}" destId="{958B653D-A475-4666-ACF4-1BA299EC9FFE}" srcOrd="8" destOrd="0" presId="urn:microsoft.com/office/officeart/2005/8/layout/cycle5"/>
    <dgm:cxn modelId="{76E3D9FC-52CD-467E-86BF-25F3F989529D}" type="presParOf" srcId="{A68160C5-045B-4F25-92A8-9C2082764730}" destId="{B547F769-0005-4ECD-BA59-118F381D0F07}" srcOrd="9" destOrd="0" presId="urn:microsoft.com/office/officeart/2005/8/layout/cycle5"/>
    <dgm:cxn modelId="{F5AFCCE5-BCF3-4C12-BDE9-DC656F027BB9}" type="presParOf" srcId="{A68160C5-045B-4F25-92A8-9C2082764730}" destId="{2E346546-49FF-42CA-ADF3-B64E9F8C43A6}" srcOrd="10" destOrd="0" presId="urn:microsoft.com/office/officeart/2005/8/layout/cycle5"/>
    <dgm:cxn modelId="{27BF1E05-544C-433F-AC07-1395D5A53839}" type="presParOf" srcId="{A68160C5-045B-4F25-92A8-9C2082764730}" destId="{47915BC3-D32A-4AD9-9B2B-94121705EEAD}" srcOrd="11" destOrd="0" presId="urn:microsoft.com/office/officeart/2005/8/layout/cycle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F3DF43-1B47-44D5-A753-D69B7C3BBDE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EA6F79BC-D208-410F-88C2-A5C1F4C129B9}">
      <dgm:prSet/>
      <dgm:spPr/>
      <dgm:t>
        <a:bodyPr/>
        <a:lstStyle/>
        <a:p>
          <a:pPr rtl="0" latinLnBrk="1"/>
          <a:r>
            <a:rPr lang="ko-KR" dirty="0" smtClean="0"/>
            <a:t>궁금한 것 </a:t>
          </a:r>
          <a:endParaRPr lang="ko-KR" dirty="0"/>
        </a:p>
      </dgm:t>
    </dgm:pt>
    <dgm:pt modelId="{D41EDC80-C801-4691-B1AE-C74F5107386D}" type="parTrans" cxnId="{9FC742BD-C05C-404E-8244-EA592826F85A}">
      <dgm:prSet/>
      <dgm:spPr/>
      <dgm:t>
        <a:bodyPr/>
        <a:lstStyle/>
        <a:p>
          <a:pPr latinLnBrk="1"/>
          <a:endParaRPr lang="ko-KR" altLang="en-US"/>
        </a:p>
      </dgm:t>
    </dgm:pt>
    <dgm:pt modelId="{A120DB96-7876-47E4-8C37-9BCB4DA0BF97}" type="sibTrans" cxnId="{9FC742BD-C05C-404E-8244-EA592826F85A}">
      <dgm:prSet/>
      <dgm:spPr/>
      <dgm:t>
        <a:bodyPr/>
        <a:lstStyle/>
        <a:p>
          <a:pPr latinLnBrk="1"/>
          <a:endParaRPr lang="ko-KR" altLang="en-US"/>
        </a:p>
      </dgm:t>
    </dgm:pt>
    <dgm:pt modelId="{941A23F8-BBC9-466E-8DAD-16557082702F}">
      <dgm:prSet/>
      <dgm:spPr/>
      <dgm:t>
        <a:bodyPr/>
        <a:lstStyle/>
        <a:p>
          <a:pPr rtl="0" latinLnBrk="1"/>
          <a:r>
            <a:rPr lang="ko-KR" smtClean="0"/>
            <a:t>경험한 것 </a:t>
          </a:r>
          <a:endParaRPr lang="ko-KR"/>
        </a:p>
      </dgm:t>
    </dgm:pt>
    <dgm:pt modelId="{D6767F33-EE5C-4EAE-95D5-32BF17425EE2}" type="parTrans" cxnId="{99121822-59F2-4E21-AC03-61923F1B8F5A}">
      <dgm:prSet/>
      <dgm:spPr/>
      <dgm:t>
        <a:bodyPr/>
        <a:lstStyle/>
        <a:p>
          <a:pPr latinLnBrk="1"/>
          <a:endParaRPr lang="ko-KR" altLang="en-US"/>
        </a:p>
      </dgm:t>
    </dgm:pt>
    <dgm:pt modelId="{E01871F2-42DC-4F21-81F6-145F135B931C}" type="sibTrans" cxnId="{99121822-59F2-4E21-AC03-61923F1B8F5A}">
      <dgm:prSet/>
      <dgm:spPr/>
      <dgm:t>
        <a:bodyPr/>
        <a:lstStyle/>
        <a:p>
          <a:pPr latinLnBrk="1"/>
          <a:endParaRPr lang="ko-KR" altLang="en-US"/>
        </a:p>
      </dgm:t>
    </dgm:pt>
    <dgm:pt modelId="{B924536E-718A-4B99-BF01-AE33CCF2763C}">
      <dgm:prSet/>
      <dgm:spPr/>
      <dgm:t>
        <a:bodyPr/>
        <a:lstStyle/>
        <a:p>
          <a:pPr rtl="0" latinLnBrk="1"/>
          <a:r>
            <a:rPr lang="ko-KR" smtClean="0"/>
            <a:t>흥미로운 것 </a:t>
          </a:r>
          <a:endParaRPr lang="ko-KR"/>
        </a:p>
      </dgm:t>
    </dgm:pt>
    <dgm:pt modelId="{9C2110FE-81DE-4C32-9E35-E3FCE0FE6D9C}" type="parTrans" cxnId="{07DCA93E-F616-4DC7-BE4F-CA78710BBB6B}">
      <dgm:prSet/>
      <dgm:spPr/>
      <dgm:t>
        <a:bodyPr/>
        <a:lstStyle/>
        <a:p>
          <a:pPr latinLnBrk="1"/>
          <a:endParaRPr lang="ko-KR" altLang="en-US"/>
        </a:p>
      </dgm:t>
    </dgm:pt>
    <dgm:pt modelId="{DB999C63-339E-46CB-A88F-7C380679F95F}" type="sibTrans" cxnId="{07DCA93E-F616-4DC7-BE4F-CA78710BBB6B}">
      <dgm:prSet/>
      <dgm:spPr/>
      <dgm:t>
        <a:bodyPr/>
        <a:lstStyle/>
        <a:p>
          <a:pPr latinLnBrk="1"/>
          <a:endParaRPr lang="ko-KR" altLang="en-US"/>
        </a:p>
      </dgm:t>
    </dgm:pt>
    <dgm:pt modelId="{F5DADFB4-B2BC-4BD9-9DE8-E6EDFEFE9A69}">
      <dgm:prSet/>
      <dgm:spPr/>
      <dgm:t>
        <a:bodyPr/>
        <a:lstStyle/>
        <a:p>
          <a:pPr rtl="0" latinLnBrk="1"/>
          <a:r>
            <a:rPr lang="ko-KR" dirty="0" smtClean="0"/>
            <a:t>탐구 가능한 것 </a:t>
          </a:r>
          <a:endParaRPr lang="ko-KR" dirty="0"/>
        </a:p>
      </dgm:t>
    </dgm:pt>
    <dgm:pt modelId="{AE476ECC-3BE3-4B07-9C21-A406745CD676}" type="parTrans" cxnId="{0BE2F34C-B702-42EF-9042-44595E2F2276}">
      <dgm:prSet/>
      <dgm:spPr/>
      <dgm:t>
        <a:bodyPr/>
        <a:lstStyle/>
        <a:p>
          <a:pPr latinLnBrk="1"/>
          <a:endParaRPr lang="ko-KR" altLang="en-US"/>
        </a:p>
      </dgm:t>
    </dgm:pt>
    <dgm:pt modelId="{0AEA02B1-98B5-49DB-8A5F-439E27950AA4}" type="sibTrans" cxnId="{0BE2F34C-B702-42EF-9042-44595E2F2276}">
      <dgm:prSet/>
      <dgm:spPr/>
      <dgm:t>
        <a:bodyPr/>
        <a:lstStyle/>
        <a:p>
          <a:pPr latinLnBrk="1"/>
          <a:endParaRPr lang="ko-KR" altLang="en-US"/>
        </a:p>
      </dgm:t>
    </dgm:pt>
    <dgm:pt modelId="{F75599A2-500C-4CA0-A583-71F531C2EB4B}" type="pres">
      <dgm:prSet presAssocID="{6DF3DF43-1B47-44D5-A753-D69B7C3BBD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72DB10-C266-4E23-844C-5F067EB549CF}" type="pres">
      <dgm:prSet presAssocID="{EA6F79BC-D208-410F-88C2-A5C1F4C129B9}" presName="composite" presStyleCnt="0"/>
      <dgm:spPr/>
    </dgm:pt>
    <dgm:pt modelId="{27BCCE61-8E06-4B2D-8A60-439A9DBD0B6B}" type="pres">
      <dgm:prSet presAssocID="{EA6F79BC-D208-410F-88C2-A5C1F4C129B9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ED515A32-C388-4663-9905-A7211A194FDD}" type="pres">
      <dgm:prSet presAssocID="{EA6F79BC-D208-410F-88C2-A5C1F4C129B9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72560E-76FF-48FF-AD94-61B78B0E5EA8}" type="pres">
      <dgm:prSet presAssocID="{A120DB96-7876-47E4-8C37-9BCB4DA0BF97}" presName="sibTrans" presStyleCnt="0"/>
      <dgm:spPr/>
    </dgm:pt>
    <dgm:pt modelId="{CAD455CA-19EC-491A-ADB7-5FD8B34B0B2B}" type="pres">
      <dgm:prSet presAssocID="{941A23F8-BBC9-466E-8DAD-16557082702F}" presName="composite" presStyleCnt="0"/>
      <dgm:spPr/>
    </dgm:pt>
    <dgm:pt modelId="{2132B6E6-9A5D-4CA9-8B3A-CEA2DF50422A}" type="pres">
      <dgm:prSet presAssocID="{941A23F8-BBC9-466E-8DAD-16557082702F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0DEAB00C-093C-4D9D-9A02-B7D1A314216B}" type="pres">
      <dgm:prSet presAssocID="{941A23F8-BBC9-466E-8DAD-16557082702F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36B147-4B80-4D1F-82CC-C1DED4FDDB53}" type="pres">
      <dgm:prSet presAssocID="{E01871F2-42DC-4F21-81F6-145F135B931C}" presName="sibTrans" presStyleCnt="0"/>
      <dgm:spPr/>
    </dgm:pt>
    <dgm:pt modelId="{29E4238B-4382-488B-9FDD-05C514968FB8}" type="pres">
      <dgm:prSet presAssocID="{B924536E-718A-4B99-BF01-AE33CCF2763C}" presName="composite" presStyleCnt="0"/>
      <dgm:spPr/>
    </dgm:pt>
    <dgm:pt modelId="{B38485C3-0C1A-48DD-9F48-0BB9495AB4E9}" type="pres">
      <dgm:prSet presAssocID="{B924536E-718A-4B99-BF01-AE33CCF2763C}" presName="rect1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E065330D-C9F0-4C16-B10B-696549563C18}" type="pres">
      <dgm:prSet presAssocID="{B924536E-718A-4B99-BF01-AE33CCF2763C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5C0E31-AB1F-4630-B2B8-1900A465109A}" type="pres">
      <dgm:prSet presAssocID="{DB999C63-339E-46CB-A88F-7C380679F95F}" presName="sibTrans" presStyleCnt="0"/>
      <dgm:spPr/>
    </dgm:pt>
    <dgm:pt modelId="{E1EB34F3-4B7F-4646-B284-EB05B5465600}" type="pres">
      <dgm:prSet presAssocID="{F5DADFB4-B2BC-4BD9-9DE8-E6EDFEFE9A69}" presName="composite" presStyleCnt="0"/>
      <dgm:spPr/>
    </dgm:pt>
    <dgm:pt modelId="{80E0E778-3E1C-489F-A9FE-D21CD61BF296}" type="pres">
      <dgm:prSet presAssocID="{F5DADFB4-B2BC-4BD9-9DE8-E6EDFEFE9A69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C0188FE-C290-4491-A6B5-30E3FD5E7B00}" type="pres">
      <dgm:prSet presAssocID="{F5DADFB4-B2BC-4BD9-9DE8-E6EDFEFE9A69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7DCA93E-F616-4DC7-BE4F-CA78710BBB6B}" srcId="{6DF3DF43-1B47-44D5-A753-D69B7C3BBDE5}" destId="{B924536E-718A-4B99-BF01-AE33CCF2763C}" srcOrd="2" destOrd="0" parTransId="{9C2110FE-81DE-4C32-9E35-E3FCE0FE6D9C}" sibTransId="{DB999C63-339E-46CB-A88F-7C380679F95F}"/>
    <dgm:cxn modelId="{7351D5C1-2597-494B-8063-99EC7FF968E7}" type="presOf" srcId="{B924536E-718A-4B99-BF01-AE33CCF2763C}" destId="{E065330D-C9F0-4C16-B10B-696549563C18}" srcOrd="0" destOrd="0" presId="urn:microsoft.com/office/officeart/2008/layout/BendingPictureCaptionList"/>
    <dgm:cxn modelId="{9FC742BD-C05C-404E-8244-EA592826F85A}" srcId="{6DF3DF43-1B47-44D5-A753-D69B7C3BBDE5}" destId="{EA6F79BC-D208-410F-88C2-A5C1F4C129B9}" srcOrd="0" destOrd="0" parTransId="{D41EDC80-C801-4691-B1AE-C74F5107386D}" sibTransId="{A120DB96-7876-47E4-8C37-9BCB4DA0BF97}"/>
    <dgm:cxn modelId="{547EEF20-336E-4BFC-9524-EFDFA1DA5493}" type="presOf" srcId="{EA6F79BC-D208-410F-88C2-A5C1F4C129B9}" destId="{ED515A32-C388-4663-9905-A7211A194FDD}" srcOrd="0" destOrd="0" presId="urn:microsoft.com/office/officeart/2008/layout/BendingPictureCaptionList"/>
    <dgm:cxn modelId="{99121822-59F2-4E21-AC03-61923F1B8F5A}" srcId="{6DF3DF43-1B47-44D5-A753-D69B7C3BBDE5}" destId="{941A23F8-BBC9-466E-8DAD-16557082702F}" srcOrd="1" destOrd="0" parTransId="{D6767F33-EE5C-4EAE-95D5-32BF17425EE2}" sibTransId="{E01871F2-42DC-4F21-81F6-145F135B931C}"/>
    <dgm:cxn modelId="{0BE2F34C-B702-42EF-9042-44595E2F2276}" srcId="{6DF3DF43-1B47-44D5-A753-D69B7C3BBDE5}" destId="{F5DADFB4-B2BC-4BD9-9DE8-E6EDFEFE9A69}" srcOrd="3" destOrd="0" parTransId="{AE476ECC-3BE3-4B07-9C21-A406745CD676}" sibTransId="{0AEA02B1-98B5-49DB-8A5F-439E27950AA4}"/>
    <dgm:cxn modelId="{0D431A23-2597-4944-B151-27FE2DA37B8B}" type="presOf" srcId="{6DF3DF43-1B47-44D5-A753-D69B7C3BBDE5}" destId="{F75599A2-500C-4CA0-A583-71F531C2EB4B}" srcOrd="0" destOrd="0" presId="urn:microsoft.com/office/officeart/2008/layout/BendingPictureCaptionList"/>
    <dgm:cxn modelId="{35FC4F0E-122B-4B47-BFE3-8BCF848C379C}" type="presOf" srcId="{F5DADFB4-B2BC-4BD9-9DE8-E6EDFEFE9A69}" destId="{5C0188FE-C290-4491-A6B5-30E3FD5E7B00}" srcOrd="0" destOrd="0" presId="urn:microsoft.com/office/officeart/2008/layout/BendingPictureCaptionList"/>
    <dgm:cxn modelId="{1F51F071-3DBE-4EC0-AB50-E1B4599B33B9}" type="presOf" srcId="{941A23F8-BBC9-466E-8DAD-16557082702F}" destId="{0DEAB00C-093C-4D9D-9A02-B7D1A314216B}" srcOrd="0" destOrd="0" presId="urn:microsoft.com/office/officeart/2008/layout/BendingPictureCaptionList"/>
    <dgm:cxn modelId="{61FB8D59-6EBB-4C1F-BD12-3365220887D8}" type="presParOf" srcId="{F75599A2-500C-4CA0-A583-71F531C2EB4B}" destId="{A172DB10-C266-4E23-844C-5F067EB549CF}" srcOrd="0" destOrd="0" presId="urn:microsoft.com/office/officeart/2008/layout/BendingPictureCaptionList"/>
    <dgm:cxn modelId="{0509DB91-B353-4F87-A51F-BAEC4A6AD970}" type="presParOf" srcId="{A172DB10-C266-4E23-844C-5F067EB549CF}" destId="{27BCCE61-8E06-4B2D-8A60-439A9DBD0B6B}" srcOrd="0" destOrd="0" presId="urn:microsoft.com/office/officeart/2008/layout/BendingPictureCaptionList"/>
    <dgm:cxn modelId="{6BA5A8E2-AD6A-4B36-B922-1E2FC7986814}" type="presParOf" srcId="{A172DB10-C266-4E23-844C-5F067EB549CF}" destId="{ED515A32-C388-4663-9905-A7211A194FDD}" srcOrd="1" destOrd="0" presId="urn:microsoft.com/office/officeart/2008/layout/BendingPictureCaptionList"/>
    <dgm:cxn modelId="{C474DD45-EB13-4DAB-9A93-38F90CE35C55}" type="presParOf" srcId="{F75599A2-500C-4CA0-A583-71F531C2EB4B}" destId="{6C72560E-76FF-48FF-AD94-61B78B0E5EA8}" srcOrd="1" destOrd="0" presId="urn:microsoft.com/office/officeart/2008/layout/BendingPictureCaptionList"/>
    <dgm:cxn modelId="{4825D5C7-5CBB-4CE0-9792-1CEEA5608B0E}" type="presParOf" srcId="{F75599A2-500C-4CA0-A583-71F531C2EB4B}" destId="{CAD455CA-19EC-491A-ADB7-5FD8B34B0B2B}" srcOrd="2" destOrd="0" presId="urn:microsoft.com/office/officeart/2008/layout/BendingPictureCaptionList"/>
    <dgm:cxn modelId="{611C4E93-9296-4A99-9AC3-FC6CB990EE29}" type="presParOf" srcId="{CAD455CA-19EC-491A-ADB7-5FD8B34B0B2B}" destId="{2132B6E6-9A5D-4CA9-8B3A-CEA2DF50422A}" srcOrd="0" destOrd="0" presId="urn:microsoft.com/office/officeart/2008/layout/BendingPictureCaptionList"/>
    <dgm:cxn modelId="{16FA69F9-CBD4-46D9-AFC5-DAE0935CF68F}" type="presParOf" srcId="{CAD455CA-19EC-491A-ADB7-5FD8B34B0B2B}" destId="{0DEAB00C-093C-4D9D-9A02-B7D1A314216B}" srcOrd="1" destOrd="0" presId="urn:microsoft.com/office/officeart/2008/layout/BendingPictureCaptionList"/>
    <dgm:cxn modelId="{6B0CB2CD-1C00-4250-AB04-D2176BF154DE}" type="presParOf" srcId="{F75599A2-500C-4CA0-A583-71F531C2EB4B}" destId="{ED36B147-4B80-4D1F-82CC-C1DED4FDDB53}" srcOrd="3" destOrd="0" presId="urn:microsoft.com/office/officeart/2008/layout/BendingPictureCaptionList"/>
    <dgm:cxn modelId="{E9E2EC24-E2B4-41BE-ABF9-93216E1EF709}" type="presParOf" srcId="{F75599A2-500C-4CA0-A583-71F531C2EB4B}" destId="{29E4238B-4382-488B-9FDD-05C514968FB8}" srcOrd="4" destOrd="0" presId="urn:microsoft.com/office/officeart/2008/layout/BendingPictureCaptionList"/>
    <dgm:cxn modelId="{156353A3-7FFC-465E-8746-127D3754B515}" type="presParOf" srcId="{29E4238B-4382-488B-9FDD-05C514968FB8}" destId="{B38485C3-0C1A-48DD-9F48-0BB9495AB4E9}" srcOrd="0" destOrd="0" presId="urn:microsoft.com/office/officeart/2008/layout/BendingPictureCaptionList"/>
    <dgm:cxn modelId="{E1CEC7E1-C3CD-4EA5-9AC6-8A3E503F89AF}" type="presParOf" srcId="{29E4238B-4382-488B-9FDD-05C514968FB8}" destId="{E065330D-C9F0-4C16-B10B-696549563C18}" srcOrd="1" destOrd="0" presId="urn:microsoft.com/office/officeart/2008/layout/BendingPictureCaptionList"/>
    <dgm:cxn modelId="{E03AC637-E748-4BC9-97C7-BD7DB6C2F1F8}" type="presParOf" srcId="{F75599A2-500C-4CA0-A583-71F531C2EB4B}" destId="{445C0E31-AB1F-4630-B2B8-1900A465109A}" srcOrd="5" destOrd="0" presId="urn:microsoft.com/office/officeart/2008/layout/BendingPictureCaptionList"/>
    <dgm:cxn modelId="{1FD51E0F-8610-4297-9E84-7207051BE088}" type="presParOf" srcId="{F75599A2-500C-4CA0-A583-71F531C2EB4B}" destId="{E1EB34F3-4B7F-4646-B284-EB05B5465600}" srcOrd="6" destOrd="0" presId="urn:microsoft.com/office/officeart/2008/layout/BendingPictureCaptionList"/>
    <dgm:cxn modelId="{AF62C27E-B1A0-47D9-8111-9F28EAB62666}" type="presParOf" srcId="{E1EB34F3-4B7F-4646-B284-EB05B5465600}" destId="{80E0E778-3E1C-489F-A9FE-D21CD61BF296}" srcOrd="0" destOrd="0" presId="urn:microsoft.com/office/officeart/2008/layout/BendingPictureCaptionList"/>
    <dgm:cxn modelId="{AC7F72B1-1B9D-4774-9AA2-4A610F6F838F}" type="presParOf" srcId="{E1EB34F3-4B7F-4646-B284-EB05B5465600}" destId="{5C0188FE-C290-4491-A6B5-30E3FD5E7B00}" srcOrd="1" destOrd="0" presId="urn:microsoft.com/office/officeart/2008/layout/BendingPictureCaption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91538-C812-4C46-ACCD-9570AECE0621}" type="doc">
      <dgm:prSet loTypeId="urn:microsoft.com/office/officeart/2005/8/layout/chevron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0BE9E11E-042C-44C8-B8BD-1BF9F87B2BCA}">
      <dgm:prSet/>
      <dgm:spPr/>
      <dgm:t>
        <a:bodyPr/>
        <a:lstStyle/>
        <a:p>
          <a:pPr rtl="0" latinLnBrk="1"/>
          <a:r>
            <a:rPr lang="ko-KR" altLang="en-US" dirty="0" smtClean="0"/>
            <a:t>입시</a:t>
          </a:r>
          <a:endParaRPr lang="ko-KR" dirty="0"/>
        </a:p>
      </dgm:t>
    </dgm:pt>
    <dgm:pt modelId="{D1DC7FC3-5827-4001-99FA-FC1BEC446310}" type="parTrans" cxnId="{2E0FCFD7-4F5F-4898-8B4C-1ADC8C364B0B}">
      <dgm:prSet/>
      <dgm:spPr/>
      <dgm:t>
        <a:bodyPr/>
        <a:lstStyle/>
        <a:p>
          <a:pPr latinLnBrk="1"/>
          <a:endParaRPr lang="ko-KR" altLang="en-US"/>
        </a:p>
      </dgm:t>
    </dgm:pt>
    <dgm:pt modelId="{4B207B03-ADC8-4562-B058-A5A4A6786E47}" type="sibTrans" cxnId="{2E0FCFD7-4F5F-4898-8B4C-1ADC8C364B0B}">
      <dgm:prSet/>
      <dgm:spPr/>
      <dgm:t>
        <a:bodyPr/>
        <a:lstStyle/>
        <a:p>
          <a:pPr latinLnBrk="1"/>
          <a:endParaRPr lang="ko-KR" altLang="en-US"/>
        </a:p>
      </dgm:t>
    </dgm:pt>
    <dgm:pt modelId="{1D864A42-B63D-49C9-89C2-F98D0E30C256}">
      <dgm:prSet/>
      <dgm:spPr/>
      <dgm:t>
        <a:bodyPr/>
        <a:lstStyle/>
        <a:p>
          <a:pPr rtl="0" latinLnBrk="1"/>
          <a:r>
            <a:rPr lang="ko-KR" altLang="en-US" dirty="0" smtClean="0"/>
            <a:t>매체</a:t>
          </a:r>
          <a:endParaRPr lang="ko-KR" dirty="0"/>
        </a:p>
      </dgm:t>
    </dgm:pt>
    <dgm:pt modelId="{65F6C2CC-BAF0-462A-99C4-E58E850BAB2C}" type="parTrans" cxnId="{DE339C91-C89F-4871-9C11-5BCDD6AEECCC}">
      <dgm:prSet/>
      <dgm:spPr/>
      <dgm:t>
        <a:bodyPr/>
        <a:lstStyle/>
        <a:p>
          <a:pPr latinLnBrk="1"/>
          <a:endParaRPr lang="ko-KR" altLang="en-US"/>
        </a:p>
      </dgm:t>
    </dgm:pt>
    <dgm:pt modelId="{836676AD-EE69-4FDD-85AC-7452E178E6B2}" type="sibTrans" cxnId="{DE339C91-C89F-4871-9C11-5BCDD6AEECCC}">
      <dgm:prSet/>
      <dgm:spPr/>
      <dgm:t>
        <a:bodyPr/>
        <a:lstStyle/>
        <a:p>
          <a:pPr latinLnBrk="1"/>
          <a:endParaRPr lang="ko-KR" altLang="en-US"/>
        </a:p>
      </dgm:t>
    </dgm:pt>
    <dgm:pt modelId="{A96E9892-B738-4475-A584-67899F4430FC}">
      <dgm:prSet/>
      <dgm:spPr/>
      <dgm:t>
        <a:bodyPr/>
        <a:lstStyle/>
        <a:p>
          <a:pPr rtl="0" latinLnBrk="1"/>
          <a:r>
            <a:rPr lang="ko-KR" altLang="en-US" dirty="0" smtClean="0"/>
            <a:t>학업성취</a:t>
          </a:r>
          <a:endParaRPr lang="ko-KR" dirty="0"/>
        </a:p>
      </dgm:t>
    </dgm:pt>
    <dgm:pt modelId="{A35182CD-6C4E-44CD-88EE-B0D997C6A498}" type="parTrans" cxnId="{53899DF1-522C-46C4-8647-1B0446A7FCB1}">
      <dgm:prSet/>
      <dgm:spPr/>
      <dgm:t>
        <a:bodyPr/>
        <a:lstStyle/>
        <a:p>
          <a:pPr latinLnBrk="1"/>
          <a:endParaRPr lang="ko-KR" altLang="en-US"/>
        </a:p>
      </dgm:t>
    </dgm:pt>
    <dgm:pt modelId="{9AAEFEB9-2934-4727-94D8-F4A0B4C63CA8}" type="sibTrans" cxnId="{53899DF1-522C-46C4-8647-1B0446A7FCB1}">
      <dgm:prSet/>
      <dgm:spPr/>
      <dgm:t>
        <a:bodyPr/>
        <a:lstStyle/>
        <a:p>
          <a:pPr latinLnBrk="1"/>
          <a:endParaRPr lang="ko-KR" altLang="en-US"/>
        </a:p>
      </dgm:t>
    </dgm:pt>
    <dgm:pt modelId="{B0318837-A0A1-448A-B960-2C90447BD952}">
      <dgm:prSet/>
      <dgm:spPr/>
      <dgm:t>
        <a:bodyPr/>
        <a:lstStyle/>
        <a:p>
          <a:pPr rtl="0" latinLnBrk="1"/>
          <a:r>
            <a:rPr lang="ko-KR" altLang="en-US" dirty="0" smtClean="0"/>
            <a:t>참여</a:t>
          </a:r>
          <a:endParaRPr lang="ko-KR" dirty="0"/>
        </a:p>
      </dgm:t>
    </dgm:pt>
    <dgm:pt modelId="{5A4E0552-99A2-4FD8-B00E-AF3B90BC8D2F}" type="parTrans" cxnId="{63DFD439-EE53-40EF-98BF-51E0A75872F6}">
      <dgm:prSet/>
      <dgm:spPr/>
      <dgm:t>
        <a:bodyPr/>
        <a:lstStyle/>
        <a:p>
          <a:pPr latinLnBrk="1"/>
          <a:endParaRPr lang="ko-KR" altLang="en-US"/>
        </a:p>
      </dgm:t>
    </dgm:pt>
    <dgm:pt modelId="{596D005A-4B1B-424C-9A0F-56DA0C0B4122}" type="sibTrans" cxnId="{63DFD439-EE53-40EF-98BF-51E0A75872F6}">
      <dgm:prSet/>
      <dgm:spPr/>
      <dgm:t>
        <a:bodyPr/>
        <a:lstStyle/>
        <a:p>
          <a:pPr latinLnBrk="1"/>
          <a:endParaRPr lang="ko-KR" altLang="en-US"/>
        </a:p>
      </dgm:t>
    </dgm:pt>
    <dgm:pt modelId="{741F269C-E9BF-4A8A-AD53-56ADD4D0E716}">
      <dgm:prSet custT="1"/>
      <dgm:spPr/>
      <dgm:t>
        <a:bodyPr/>
        <a:lstStyle/>
        <a:p>
          <a:pPr rtl="0" latinLnBrk="1"/>
          <a:r>
            <a:rPr lang="ko-KR" altLang="en-US" sz="2000" dirty="0" smtClean="0"/>
            <a:t>청소년의 입시 스트레스가 정신건강에 미치는 영향</a:t>
          </a:r>
          <a:endParaRPr lang="ko-KR" altLang="en-US" sz="2000" dirty="0"/>
        </a:p>
      </dgm:t>
    </dgm:pt>
    <dgm:pt modelId="{9053052B-E1EB-4A12-AB8F-7FB640382611}" type="parTrans" cxnId="{D9D141D3-99C7-4853-8604-626F878E6855}">
      <dgm:prSet/>
      <dgm:spPr/>
      <dgm:t>
        <a:bodyPr/>
        <a:lstStyle/>
        <a:p>
          <a:pPr latinLnBrk="1"/>
          <a:endParaRPr lang="ko-KR" altLang="en-US"/>
        </a:p>
      </dgm:t>
    </dgm:pt>
    <dgm:pt modelId="{1A80FEF6-A6BF-4370-8A36-4A8CE0749B58}" type="sibTrans" cxnId="{D9D141D3-99C7-4853-8604-626F878E6855}">
      <dgm:prSet/>
      <dgm:spPr/>
      <dgm:t>
        <a:bodyPr/>
        <a:lstStyle/>
        <a:p>
          <a:pPr latinLnBrk="1"/>
          <a:endParaRPr lang="ko-KR" altLang="en-US"/>
        </a:p>
      </dgm:t>
    </dgm:pt>
    <dgm:pt modelId="{14DB2193-F94A-4FBF-B583-C547C64D74EE}">
      <dgm:prSet custT="1"/>
      <dgm:spPr/>
      <dgm:t>
        <a:bodyPr/>
        <a:lstStyle/>
        <a:p>
          <a:pPr rtl="0" latinLnBrk="1"/>
          <a:r>
            <a:rPr lang="en-US" altLang="ko-KR" sz="1600" dirty="0" smtClean="0"/>
            <a:t> </a:t>
          </a:r>
          <a:r>
            <a:rPr lang="ko-KR" sz="1600" dirty="0" smtClean="0"/>
            <a:t>청소년의 </a:t>
          </a:r>
          <a:r>
            <a:rPr lang="ko-KR" sz="1600" dirty="0" err="1" smtClean="0"/>
            <a:t>스마트폰</a:t>
          </a:r>
          <a:r>
            <a:rPr lang="en-US" sz="1600" dirty="0" smtClean="0"/>
            <a:t> </a:t>
          </a:r>
          <a:r>
            <a:rPr lang="ko-KR" sz="1600" dirty="0" smtClean="0"/>
            <a:t>사용실태</a:t>
          </a:r>
          <a:endParaRPr lang="ko-KR" altLang="en-US" sz="1600" dirty="0"/>
        </a:p>
      </dgm:t>
    </dgm:pt>
    <dgm:pt modelId="{C734F786-2B3F-4516-895F-A75B8ECEC1EC}" type="parTrans" cxnId="{812D9E5E-125E-489E-A080-F6A6CAC99638}">
      <dgm:prSet/>
      <dgm:spPr/>
      <dgm:t>
        <a:bodyPr/>
        <a:lstStyle/>
        <a:p>
          <a:pPr latinLnBrk="1"/>
          <a:endParaRPr lang="ko-KR" altLang="en-US"/>
        </a:p>
      </dgm:t>
    </dgm:pt>
    <dgm:pt modelId="{9D55C6BF-040B-4FC0-8D1D-413CABCF4524}" type="sibTrans" cxnId="{812D9E5E-125E-489E-A080-F6A6CAC99638}">
      <dgm:prSet/>
      <dgm:spPr/>
      <dgm:t>
        <a:bodyPr/>
        <a:lstStyle/>
        <a:p>
          <a:pPr latinLnBrk="1"/>
          <a:endParaRPr lang="ko-KR" altLang="en-US"/>
        </a:p>
      </dgm:t>
    </dgm:pt>
    <dgm:pt modelId="{C258B97A-C115-47E9-A52E-44D956767ED6}">
      <dgm:prSet custT="1"/>
      <dgm:spPr/>
      <dgm:t>
        <a:bodyPr/>
        <a:lstStyle/>
        <a:p>
          <a:pPr rtl="0" latinLnBrk="1"/>
          <a:r>
            <a:rPr lang="en-US" altLang="ko-KR" sz="1600" dirty="0" smtClean="0"/>
            <a:t> </a:t>
          </a:r>
          <a:r>
            <a:rPr lang="ko-KR" sz="1600" dirty="0" smtClean="0"/>
            <a:t>청소년의 </a:t>
          </a:r>
          <a:r>
            <a:rPr lang="en-US" sz="1600" dirty="0" smtClean="0"/>
            <a:t>SNS </a:t>
          </a:r>
          <a:r>
            <a:rPr lang="ko-KR" sz="1600" dirty="0" smtClean="0"/>
            <a:t>사용에 따른 우울증 실태조사</a:t>
          </a:r>
          <a:endParaRPr lang="ko-KR" altLang="en-US" sz="1600" dirty="0"/>
        </a:p>
      </dgm:t>
    </dgm:pt>
    <dgm:pt modelId="{D9E2B761-7C89-425B-9666-DA40B7139ACA}" type="parTrans" cxnId="{A6BA0057-21AB-48B8-91FE-1B6341382F41}">
      <dgm:prSet/>
      <dgm:spPr/>
      <dgm:t>
        <a:bodyPr/>
        <a:lstStyle/>
        <a:p>
          <a:pPr latinLnBrk="1"/>
          <a:endParaRPr lang="ko-KR" altLang="en-US"/>
        </a:p>
      </dgm:t>
    </dgm:pt>
    <dgm:pt modelId="{D069D757-2DDD-4634-A3F5-C63B2B69C946}" type="sibTrans" cxnId="{A6BA0057-21AB-48B8-91FE-1B6341382F41}">
      <dgm:prSet/>
      <dgm:spPr/>
      <dgm:t>
        <a:bodyPr/>
        <a:lstStyle/>
        <a:p>
          <a:pPr latinLnBrk="1"/>
          <a:endParaRPr lang="ko-KR" altLang="en-US"/>
        </a:p>
      </dgm:t>
    </dgm:pt>
    <dgm:pt modelId="{85C69644-6A3C-432C-A2C6-152771C6843B}">
      <dgm:prSet custT="1"/>
      <dgm:spPr/>
      <dgm:t>
        <a:bodyPr/>
        <a:lstStyle/>
        <a:p>
          <a:pPr rtl="0" latinLnBrk="1"/>
          <a:r>
            <a:rPr lang="en-US" sz="1600" dirty="0" smtClean="0"/>
            <a:t> SNS </a:t>
          </a:r>
          <a:r>
            <a:rPr lang="ko-KR" sz="1600" dirty="0" smtClean="0"/>
            <a:t>광고와 청소년의 상품 구매 인식에 대한 실태조사</a:t>
          </a:r>
          <a:endParaRPr lang="ko-KR" altLang="en-US" sz="1600" dirty="0"/>
        </a:p>
      </dgm:t>
    </dgm:pt>
    <dgm:pt modelId="{2A610FFB-CEE1-4345-86DC-F1350135AD29}" type="parTrans" cxnId="{68157DDE-7C5A-4157-8210-3F152630CFDD}">
      <dgm:prSet/>
      <dgm:spPr/>
      <dgm:t>
        <a:bodyPr/>
        <a:lstStyle/>
        <a:p>
          <a:pPr latinLnBrk="1"/>
          <a:endParaRPr lang="ko-KR" altLang="en-US"/>
        </a:p>
      </dgm:t>
    </dgm:pt>
    <dgm:pt modelId="{72B3947A-5C4D-4CE3-BA80-547B3E46A2D4}" type="sibTrans" cxnId="{68157DDE-7C5A-4157-8210-3F152630CFDD}">
      <dgm:prSet/>
      <dgm:spPr/>
      <dgm:t>
        <a:bodyPr/>
        <a:lstStyle/>
        <a:p>
          <a:pPr latinLnBrk="1"/>
          <a:endParaRPr lang="ko-KR" altLang="en-US"/>
        </a:p>
      </dgm:t>
    </dgm:pt>
    <dgm:pt modelId="{390B21D9-7505-4722-82B9-D49E598075BF}">
      <dgm:prSet/>
      <dgm:spPr/>
      <dgm:t>
        <a:bodyPr/>
        <a:lstStyle/>
        <a:p>
          <a:pPr rtl="0" latinLnBrk="1"/>
          <a:r>
            <a:rPr lang="ko-KR" dirty="0" smtClean="0"/>
            <a:t>부모와의 대화</a:t>
          </a:r>
          <a:r>
            <a:rPr lang="en-US" dirty="0" smtClean="0"/>
            <a:t>, </a:t>
          </a:r>
          <a:r>
            <a:rPr lang="ko-KR" dirty="0" smtClean="0"/>
            <a:t>독서가 </a:t>
          </a:r>
          <a:r>
            <a:rPr lang="ko-KR" dirty="0" err="1" smtClean="0"/>
            <a:t>사회과</a:t>
          </a:r>
          <a:r>
            <a:rPr lang="ko-KR" dirty="0" smtClean="0"/>
            <a:t> 학업성취에 미치는 영향</a:t>
          </a:r>
          <a:endParaRPr lang="ko-KR" altLang="en-US" dirty="0"/>
        </a:p>
      </dgm:t>
    </dgm:pt>
    <dgm:pt modelId="{88DC3184-BA84-4C29-BFB4-DC553374F7E0}" type="parTrans" cxnId="{6FC92E39-62DF-4BA3-9815-C3B070D8BEB9}">
      <dgm:prSet/>
      <dgm:spPr/>
      <dgm:t>
        <a:bodyPr/>
        <a:lstStyle/>
        <a:p>
          <a:pPr latinLnBrk="1"/>
          <a:endParaRPr lang="ko-KR" altLang="en-US"/>
        </a:p>
      </dgm:t>
    </dgm:pt>
    <dgm:pt modelId="{03104232-7E58-4259-B441-37CD8BBD95AC}" type="sibTrans" cxnId="{6FC92E39-62DF-4BA3-9815-C3B070D8BEB9}">
      <dgm:prSet/>
      <dgm:spPr/>
      <dgm:t>
        <a:bodyPr/>
        <a:lstStyle/>
        <a:p>
          <a:pPr latinLnBrk="1"/>
          <a:endParaRPr lang="ko-KR" altLang="en-US"/>
        </a:p>
      </dgm:t>
    </dgm:pt>
    <dgm:pt modelId="{0A92B812-CA92-4374-A975-A6B7D70957A6}">
      <dgm:prSet/>
      <dgm:spPr/>
      <dgm:t>
        <a:bodyPr/>
        <a:lstStyle/>
        <a:p>
          <a:pPr rtl="0" latinLnBrk="1"/>
          <a:r>
            <a:rPr lang="ko-KR" dirty="0" smtClean="0"/>
            <a:t>수업참여도가 낮은 동료와의 접촉이 고등학생의 학업성취에 미치는 영향</a:t>
          </a:r>
          <a:endParaRPr lang="ko-KR" altLang="en-US" dirty="0"/>
        </a:p>
      </dgm:t>
    </dgm:pt>
    <dgm:pt modelId="{300822A1-2499-491E-B239-14FA325AEE77}" type="parTrans" cxnId="{EC080676-CB40-41EB-9138-84E864420A67}">
      <dgm:prSet/>
      <dgm:spPr/>
      <dgm:t>
        <a:bodyPr/>
        <a:lstStyle/>
        <a:p>
          <a:pPr latinLnBrk="1"/>
          <a:endParaRPr lang="ko-KR" altLang="en-US"/>
        </a:p>
      </dgm:t>
    </dgm:pt>
    <dgm:pt modelId="{8D592BE1-1CBA-4063-8F37-491915060C10}" type="sibTrans" cxnId="{EC080676-CB40-41EB-9138-84E864420A67}">
      <dgm:prSet/>
      <dgm:spPr/>
      <dgm:t>
        <a:bodyPr/>
        <a:lstStyle/>
        <a:p>
          <a:pPr latinLnBrk="1"/>
          <a:endParaRPr lang="ko-KR" altLang="en-US"/>
        </a:p>
      </dgm:t>
    </dgm:pt>
    <dgm:pt modelId="{346F0F13-10BE-4748-A858-16603B8AA48F}">
      <dgm:prSet/>
      <dgm:spPr/>
      <dgm:t>
        <a:bodyPr/>
        <a:lstStyle/>
        <a:p>
          <a:pPr latinLnBrk="1"/>
          <a:r>
            <a:rPr lang="ko-KR" altLang="en-US" dirty="0" smtClean="0"/>
            <a:t>학생자치법정운영에 대한 학생들의 인식조사</a:t>
          </a:r>
          <a:endParaRPr lang="ko-KR" altLang="en-US" dirty="0"/>
        </a:p>
      </dgm:t>
    </dgm:pt>
    <dgm:pt modelId="{AAB1C7BA-D39D-421D-BF1D-851A0BE1719B}" type="parTrans" cxnId="{1BA9B279-BE76-4701-B12D-0A402A0222F4}">
      <dgm:prSet/>
      <dgm:spPr/>
      <dgm:t>
        <a:bodyPr/>
        <a:lstStyle/>
        <a:p>
          <a:pPr latinLnBrk="1"/>
          <a:endParaRPr lang="ko-KR" altLang="en-US"/>
        </a:p>
      </dgm:t>
    </dgm:pt>
    <dgm:pt modelId="{17160091-9CA1-4E85-8B2E-A7CDFB4AC0D3}" type="sibTrans" cxnId="{1BA9B279-BE76-4701-B12D-0A402A0222F4}">
      <dgm:prSet/>
      <dgm:spPr/>
      <dgm:t>
        <a:bodyPr/>
        <a:lstStyle/>
        <a:p>
          <a:pPr latinLnBrk="1"/>
          <a:endParaRPr lang="ko-KR" altLang="en-US"/>
        </a:p>
      </dgm:t>
    </dgm:pt>
    <dgm:pt modelId="{B73CB072-C02A-41F4-B233-16C81CD6E5E7}">
      <dgm:prSet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ko-KR" altLang="en-US" dirty="0" smtClean="0"/>
            <a:t>학교 의사결정과정에서의 학생 참여 정도 </a:t>
          </a:r>
          <a:endParaRPr lang="ko-KR" altLang="en-US" dirty="0"/>
        </a:p>
      </dgm:t>
    </dgm:pt>
    <dgm:pt modelId="{5A8203A3-0A28-4932-BC23-8AF873EAD3EE}" type="parTrans" cxnId="{2DEFC134-1F39-48E7-A875-2DD31AC9B798}">
      <dgm:prSet/>
      <dgm:spPr/>
      <dgm:t>
        <a:bodyPr/>
        <a:lstStyle/>
        <a:p>
          <a:pPr latinLnBrk="1"/>
          <a:endParaRPr lang="ko-KR" altLang="en-US"/>
        </a:p>
      </dgm:t>
    </dgm:pt>
    <dgm:pt modelId="{8E71AEE7-A94B-4959-AA6B-AC3685DDB6F0}" type="sibTrans" cxnId="{2DEFC134-1F39-48E7-A875-2DD31AC9B798}">
      <dgm:prSet/>
      <dgm:spPr/>
      <dgm:t>
        <a:bodyPr/>
        <a:lstStyle/>
        <a:p>
          <a:pPr latinLnBrk="1"/>
          <a:endParaRPr lang="ko-KR" altLang="en-US"/>
        </a:p>
      </dgm:t>
    </dgm:pt>
    <dgm:pt modelId="{99991E21-3CCC-4EC5-A85B-A62E48BF4E83}" type="pres">
      <dgm:prSet presAssocID="{D9391538-C812-4C46-ACCD-9570AECE06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D7D61F-6C2C-422D-9C73-A266FBE4D425}" type="pres">
      <dgm:prSet presAssocID="{0BE9E11E-042C-44C8-B8BD-1BF9F87B2BCA}" presName="composite" presStyleCnt="0"/>
      <dgm:spPr/>
    </dgm:pt>
    <dgm:pt modelId="{2DF6E985-80A7-4C1D-8A07-F9134AABB4BD}" type="pres">
      <dgm:prSet presAssocID="{0BE9E11E-042C-44C8-B8BD-1BF9F87B2BC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C8105D6-F110-4E9C-B763-953A847199D8}" type="pres">
      <dgm:prSet presAssocID="{0BE9E11E-042C-44C8-B8BD-1BF9F87B2BC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10F491-2A82-4ED2-ADC1-99DAC8DE6910}" type="pres">
      <dgm:prSet presAssocID="{4B207B03-ADC8-4562-B058-A5A4A6786E47}" presName="sp" presStyleCnt="0"/>
      <dgm:spPr/>
    </dgm:pt>
    <dgm:pt modelId="{6F0E2E1C-CC47-4C1F-A3BB-BB20D29A5B2C}" type="pres">
      <dgm:prSet presAssocID="{1D864A42-B63D-49C9-89C2-F98D0E30C256}" presName="composite" presStyleCnt="0"/>
      <dgm:spPr/>
    </dgm:pt>
    <dgm:pt modelId="{91597280-1856-4871-A7CB-7B8E45AD83B4}" type="pres">
      <dgm:prSet presAssocID="{1D864A42-B63D-49C9-89C2-F98D0E30C25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ADB5A9-A01C-4850-B7BD-210C4CAE9D16}" type="pres">
      <dgm:prSet presAssocID="{1D864A42-B63D-49C9-89C2-F98D0E30C256}" presName="descendantText" presStyleLbl="alignAcc1" presStyleIdx="1" presStyleCnt="4" custScaleY="1261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63DD43-E4E8-4D34-816E-AFF1C4B89DCB}" type="pres">
      <dgm:prSet presAssocID="{836676AD-EE69-4FDD-85AC-7452E178E6B2}" presName="sp" presStyleCnt="0"/>
      <dgm:spPr/>
    </dgm:pt>
    <dgm:pt modelId="{86A48317-23BA-44F1-841D-78234C38DE0D}" type="pres">
      <dgm:prSet presAssocID="{A96E9892-B738-4475-A584-67899F4430FC}" presName="composite" presStyleCnt="0"/>
      <dgm:spPr/>
    </dgm:pt>
    <dgm:pt modelId="{9EB22E06-81C5-4EDC-9D2D-3FF1007D65DE}" type="pres">
      <dgm:prSet presAssocID="{A96E9892-B738-4475-A584-67899F4430F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E86E85-4238-4F52-97EF-492F4AC06173}" type="pres">
      <dgm:prSet presAssocID="{A96E9892-B738-4475-A584-67899F4430F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EA9E23-86AB-486F-89C4-972AED78B7B7}" type="pres">
      <dgm:prSet presAssocID="{9AAEFEB9-2934-4727-94D8-F4A0B4C63CA8}" presName="sp" presStyleCnt="0"/>
      <dgm:spPr/>
    </dgm:pt>
    <dgm:pt modelId="{DE58AC52-7714-42E7-9099-B3E76A3BA79B}" type="pres">
      <dgm:prSet presAssocID="{B0318837-A0A1-448A-B960-2C90447BD952}" presName="composite" presStyleCnt="0"/>
      <dgm:spPr/>
    </dgm:pt>
    <dgm:pt modelId="{84310632-D01F-429B-A5B5-222FC2BBF5F6}" type="pres">
      <dgm:prSet presAssocID="{B0318837-A0A1-448A-B960-2C90447BD95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4326A2-6944-4BD0-870C-C4ED3E24D439}" type="pres">
      <dgm:prSet presAssocID="{B0318837-A0A1-448A-B960-2C90447BD95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EF48BDE-43D2-4A4B-B8D8-FE94A375BA8A}" type="presOf" srcId="{346F0F13-10BE-4748-A858-16603B8AA48F}" destId="{9D4326A2-6944-4BD0-870C-C4ED3E24D439}" srcOrd="0" destOrd="0" presId="urn:microsoft.com/office/officeart/2005/8/layout/chevron2"/>
    <dgm:cxn modelId="{1BA9B279-BE76-4701-B12D-0A402A0222F4}" srcId="{B0318837-A0A1-448A-B960-2C90447BD952}" destId="{346F0F13-10BE-4748-A858-16603B8AA48F}" srcOrd="0" destOrd="0" parTransId="{AAB1C7BA-D39D-421D-BF1D-851A0BE1719B}" sibTransId="{17160091-9CA1-4E85-8B2E-A7CDFB4AC0D3}"/>
    <dgm:cxn modelId="{6FC92E39-62DF-4BA3-9815-C3B070D8BEB9}" srcId="{A96E9892-B738-4475-A584-67899F4430FC}" destId="{390B21D9-7505-4722-82B9-D49E598075BF}" srcOrd="0" destOrd="0" parTransId="{88DC3184-BA84-4C29-BFB4-DC553374F7E0}" sibTransId="{03104232-7E58-4259-B441-37CD8BBD95AC}"/>
    <dgm:cxn modelId="{2E0FCFD7-4F5F-4898-8B4C-1ADC8C364B0B}" srcId="{D9391538-C812-4C46-ACCD-9570AECE0621}" destId="{0BE9E11E-042C-44C8-B8BD-1BF9F87B2BCA}" srcOrd="0" destOrd="0" parTransId="{D1DC7FC3-5827-4001-99FA-FC1BEC446310}" sibTransId="{4B207B03-ADC8-4562-B058-A5A4A6786E47}"/>
    <dgm:cxn modelId="{31FB5F74-9F8E-41C4-887C-A7AD921377E9}" type="presOf" srcId="{1D864A42-B63D-49C9-89C2-F98D0E30C256}" destId="{91597280-1856-4871-A7CB-7B8E45AD83B4}" srcOrd="0" destOrd="0" presId="urn:microsoft.com/office/officeart/2005/8/layout/chevron2"/>
    <dgm:cxn modelId="{909CA86E-AC65-4EB3-9671-71702C68EB89}" type="presOf" srcId="{741F269C-E9BF-4A8A-AD53-56ADD4D0E716}" destId="{BC8105D6-F110-4E9C-B763-953A847199D8}" srcOrd="0" destOrd="0" presId="urn:microsoft.com/office/officeart/2005/8/layout/chevron2"/>
    <dgm:cxn modelId="{D9D141D3-99C7-4853-8604-626F878E6855}" srcId="{0BE9E11E-042C-44C8-B8BD-1BF9F87B2BCA}" destId="{741F269C-E9BF-4A8A-AD53-56ADD4D0E716}" srcOrd="0" destOrd="0" parTransId="{9053052B-E1EB-4A12-AB8F-7FB640382611}" sibTransId="{1A80FEF6-A6BF-4370-8A36-4A8CE0749B58}"/>
    <dgm:cxn modelId="{32DB790E-BDB4-4521-841D-182AC350EBC4}" type="presOf" srcId="{C258B97A-C115-47E9-A52E-44D956767ED6}" destId="{61ADB5A9-A01C-4850-B7BD-210C4CAE9D16}" srcOrd="0" destOrd="1" presId="urn:microsoft.com/office/officeart/2005/8/layout/chevron2"/>
    <dgm:cxn modelId="{356CD72A-C9AD-4D4B-A782-B3646818DF9D}" type="presOf" srcId="{D9391538-C812-4C46-ACCD-9570AECE0621}" destId="{99991E21-3CCC-4EC5-A85B-A62E48BF4E83}" srcOrd="0" destOrd="0" presId="urn:microsoft.com/office/officeart/2005/8/layout/chevron2"/>
    <dgm:cxn modelId="{F51E9EAE-146A-430A-90DE-38855EC31196}" type="presOf" srcId="{0BE9E11E-042C-44C8-B8BD-1BF9F87B2BCA}" destId="{2DF6E985-80A7-4C1D-8A07-F9134AABB4BD}" srcOrd="0" destOrd="0" presId="urn:microsoft.com/office/officeart/2005/8/layout/chevron2"/>
    <dgm:cxn modelId="{A6BA0057-21AB-48B8-91FE-1B6341382F41}" srcId="{1D864A42-B63D-49C9-89C2-F98D0E30C256}" destId="{C258B97A-C115-47E9-A52E-44D956767ED6}" srcOrd="1" destOrd="0" parTransId="{D9E2B761-7C89-425B-9666-DA40B7139ACA}" sibTransId="{D069D757-2DDD-4634-A3F5-C63B2B69C946}"/>
    <dgm:cxn modelId="{DE339C91-C89F-4871-9C11-5BCDD6AEECCC}" srcId="{D9391538-C812-4C46-ACCD-9570AECE0621}" destId="{1D864A42-B63D-49C9-89C2-F98D0E30C256}" srcOrd="1" destOrd="0" parTransId="{65F6C2CC-BAF0-462A-99C4-E58E850BAB2C}" sibTransId="{836676AD-EE69-4FDD-85AC-7452E178E6B2}"/>
    <dgm:cxn modelId="{63DFD439-EE53-40EF-98BF-51E0A75872F6}" srcId="{D9391538-C812-4C46-ACCD-9570AECE0621}" destId="{B0318837-A0A1-448A-B960-2C90447BD952}" srcOrd="3" destOrd="0" parTransId="{5A4E0552-99A2-4FD8-B00E-AF3B90BC8D2F}" sibTransId="{596D005A-4B1B-424C-9A0F-56DA0C0B4122}"/>
    <dgm:cxn modelId="{B6609EA2-9CC2-415D-B52D-DD4AF6871F2A}" type="presOf" srcId="{14DB2193-F94A-4FBF-B583-C547C64D74EE}" destId="{61ADB5A9-A01C-4850-B7BD-210C4CAE9D16}" srcOrd="0" destOrd="0" presId="urn:microsoft.com/office/officeart/2005/8/layout/chevron2"/>
    <dgm:cxn modelId="{3DE67AAA-3EC3-426B-9345-3B95CEAF35DB}" type="presOf" srcId="{0A92B812-CA92-4374-A975-A6B7D70957A6}" destId="{9FE86E85-4238-4F52-97EF-492F4AC06173}" srcOrd="0" destOrd="1" presId="urn:microsoft.com/office/officeart/2005/8/layout/chevron2"/>
    <dgm:cxn modelId="{8A9A59B9-04DB-4EB0-82D1-45A9AE7801C6}" type="presOf" srcId="{85C69644-6A3C-432C-A2C6-152771C6843B}" destId="{61ADB5A9-A01C-4850-B7BD-210C4CAE9D16}" srcOrd="0" destOrd="2" presId="urn:microsoft.com/office/officeart/2005/8/layout/chevron2"/>
    <dgm:cxn modelId="{53899DF1-522C-46C4-8647-1B0446A7FCB1}" srcId="{D9391538-C812-4C46-ACCD-9570AECE0621}" destId="{A96E9892-B738-4475-A584-67899F4430FC}" srcOrd="2" destOrd="0" parTransId="{A35182CD-6C4E-44CD-88EE-B0D997C6A498}" sibTransId="{9AAEFEB9-2934-4727-94D8-F4A0B4C63CA8}"/>
    <dgm:cxn modelId="{68157DDE-7C5A-4157-8210-3F152630CFDD}" srcId="{1D864A42-B63D-49C9-89C2-F98D0E30C256}" destId="{85C69644-6A3C-432C-A2C6-152771C6843B}" srcOrd="2" destOrd="0" parTransId="{2A610FFB-CEE1-4345-86DC-F1350135AD29}" sibTransId="{72B3947A-5C4D-4CE3-BA80-547B3E46A2D4}"/>
    <dgm:cxn modelId="{F8C5A7ED-777C-4704-B657-B40B94BD49D9}" type="presOf" srcId="{390B21D9-7505-4722-82B9-D49E598075BF}" destId="{9FE86E85-4238-4F52-97EF-492F4AC06173}" srcOrd="0" destOrd="0" presId="urn:microsoft.com/office/officeart/2005/8/layout/chevron2"/>
    <dgm:cxn modelId="{29368DC2-BB39-41F6-8815-789C3B87E9DF}" type="presOf" srcId="{B0318837-A0A1-448A-B960-2C90447BD952}" destId="{84310632-D01F-429B-A5B5-222FC2BBF5F6}" srcOrd="0" destOrd="0" presId="urn:microsoft.com/office/officeart/2005/8/layout/chevron2"/>
    <dgm:cxn modelId="{629C7B56-786F-4112-AAA2-D0F353D8D569}" type="presOf" srcId="{A96E9892-B738-4475-A584-67899F4430FC}" destId="{9EB22E06-81C5-4EDC-9D2D-3FF1007D65DE}" srcOrd="0" destOrd="0" presId="urn:microsoft.com/office/officeart/2005/8/layout/chevron2"/>
    <dgm:cxn modelId="{2DEFC134-1F39-48E7-A875-2DD31AC9B798}" srcId="{B0318837-A0A1-448A-B960-2C90447BD952}" destId="{B73CB072-C02A-41F4-B233-16C81CD6E5E7}" srcOrd="1" destOrd="0" parTransId="{5A8203A3-0A28-4932-BC23-8AF873EAD3EE}" sibTransId="{8E71AEE7-A94B-4959-AA6B-AC3685DDB6F0}"/>
    <dgm:cxn modelId="{025419AA-4E9F-47CB-BB55-608869E2FD4C}" type="presOf" srcId="{B73CB072-C02A-41F4-B233-16C81CD6E5E7}" destId="{9D4326A2-6944-4BD0-870C-C4ED3E24D439}" srcOrd="0" destOrd="1" presId="urn:microsoft.com/office/officeart/2005/8/layout/chevron2"/>
    <dgm:cxn modelId="{812D9E5E-125E-489E-A080-F6A6CAC99638}" srcId="{1D864A42-B63D-49C9-89C2-F98D0E30C256}" destId="{14DB2193-F94A-4FBF-B583-C547C64D74EE}" srcOrd="0" destOrd="0" parTransId="{C734F786-2B3F-4516-895F-A75B8ECEC1EC}" sibTransId="{9D55C6BF-040B-4FC0-8D1D-413CABCF4524}"/>
    <dgm:cxn modelId="{EC080676-CB40-41EB-9138-84E864420A67}" srcId="{A96E9892-B738-4475-A584-67899F4430FC}" destId="{0A92B812-CA92-4374-A975-A6B7D70957A6}" srcOrd="1" destOrd="0" parTransId="{300822A1-2499-491E-B239-14FA325AEE77}" sibTransId="{8D592BE1-1CBA-4063-8F37-491915060C10}"/>
    <dgm:cxn modelId="{6F1BE341-540E-426D-B7FC-FDB1D9BF1C7A}" type="presParOf" srcId="{99991E21-3CCC-4EC5-A85B-A62E48BF4E83}" destId="{ECD7D61F-6C2C-422D-9C73-A266FBE4D425}" srcOrd="0" destOrd="0" presId="urn:microsoft.com/office/officeart/2005/8/layout/chevron2"/>
    <dgm:cxn modelId="{54CB3A39-57CD-4D24-8758-FECBBD402C1A}" type="presParOf" srcId="{ECD7D61F-6C2C-422D-9C73-A266FBE4D425}" destId="{2DF6E985-80A7-4C1D-8A07-F9134AABB4BD}" srcOrd="0" destOrd="0" presId="urn:microsoft.com/office/officeart/2005/8/layout/chevron2"/>
    <dgm:cxn modelId="{2113E512-BE14-4D92-97C8-E7A86F77841B}" type="presParOf" srcId="{ECD7D61F-6C2C-422D-9C73-A266FBE4D425}" destId="{BC8105D6-F110-4E9C-B763-953A847199D8}" srcOrd="1" destOrd="0" presId="urn:microsoft.com/office/officeart/2005/8/layout/chevron2"/>
    <dgm:cxn modelId="{B70DADB8-102C-4FDC-942A-AD9F5DA6E1EE}" type="presParOf" srcId="{99991E21-3CCC-4EC5-A85B-A62E48BF4E83}" destId="{7310F491-2A82-4ED2-ADC1-99DAC8DE6910}" srcOrd="1" destOrd="0" presId="urn:microsoft.com/office/officeart/2005/8/layout/chevron2"/>
    <dgm:cxn modelId="{DF0750F5-87BD-4C17-9516-12A452D2DCB5}" type="presParOf" srcId="{99991E21-3CCC-4EC5-A85B-A62E48BF4E83}" destId="{6F0E2E1C-CC47-4C1F-A3BB-BB20D29A5B2C}" srcOrd="2" destOrd="0" presId="urn:microsoft.com/office/officeart/2005/8/layout/chevron2"/>
    <dgm:cxn modelId="{07FF1C9C-8713-4919-BC28-2FF2C445533B}" type="presParOf" srcId="{6F0E2E1C-CC47-4C1F-A3BB-BB20D29A5B2C}" destId="{91597280-1856-4871-A7CB-7B8E45AD83B4}" srcOrd="0" destOrd="0" presId="urn:microsoft.com/office/officeart/2005/8/layout/chevron2"/>
    <dgm:cxn modelId="{F6579278-A276-43F2-B59E-B441D2773269}" type="presParOf" srcId="{6F0E2E1C-CC47-4C1F-A3BB-BB20D29A5B2C}" destId="{61ADB5A9-A01C-4850-B7BD-210C4CAE9D16}" srcOrd="1" destOrd="0" presId="urn:microsoft.com/office/officeart/2005/8/layout/chevron2"/>
    <dgm:cxn modelId="{E3CEB93C-555B-484C-A3C3-7FCDF65E99F4}" type="presParOf" srcId="{99991E21-3CCC-4EC5-A85B-A62E48BF4E83}" destId="{5563DD43-E4E8-4D34-816E-AFF1C4B89DCB}" srcOrd="3" destOrd="0" presId="urn:microsoft.com/office/officeart/2005/8/layout/chevron2"/>
    <dgm:cxn modelId="{2363A8B6-4DAF-4351-97FD-1DC5C261CAAF}" type="presParOf" srcId="{99991E21-3CCC-4EC5-A85B-A62E48BF4E83}" destId="{86A48317-23BA-44F1-841D-78234C38DE0D}" srcOrd="4" destOrd="0" presId="urn:microsoft.com/office/officeart/2005/8/layout/chevron2"/>
    <dgm:cxn modelId="{064F4AC7-8D38-40EB-A70B-964D19DCE865}" type="presParOf" srcId="{86A48317-23BA-44F1-841D-78234C38DE0D}" destId="{9EB22E06-81C5-4EDC-9D2D-3FF1007D65DE}" srcOrd="0" destOrd="0" presId="urn:microsoft.com/office/officeart/2005/8/layout/chevron2"/>
    <dgm:cxn modelId="{AD0970C2-89C1-4E08-A7B7-956D9E0C1313}" type="presParOf" srcId="{86A48317-23BA-44F1-841D-78234C38DE0D}" destId="{9FE86E85-4238-4F52-97EF-492F4AC06173}" srcOrd="1" destOrd="0" presId="urn:microsoft.com/office/officeart/2005/8/layout/chevron2"/>
    <dgm:cxn modelId="{2C49F14C-55C6-4FAE-9A6E-559A2EF610FC}" type="presParOf" srcId="{99991E21-3CCC-4EC5-A85B-A62E48BF4E83}" destId="{A9EA9E23-86AB-486F-89C4-972AED78B7B7}" srcOrd="5" destOrd="0" presId="urn:microsoft.com/office/officeart/2005/8/layout/chevron2"/>
    <dgm:cxn modelId="{1CC7A01E-0249-4A91-9002-A2337C8862B7}" type="presParOf" srcId="{99991E21-3CCC-4EC5-A85B-A62E48BF4E83}" destId="{DE58AC52-7714-42E7-9099-B3E76A3BA79B}" srcOrd="6" destOrd="0" presId="urn:microsoft.com/office/officeart/2005/8/layout/chevron2"/>
    <dgm:cxn modelId="{23183290-740F-4677-8D97-FCDA4D170CA4}" type="presParOf" srcId="{DE58AC52-7714-42E7-9099-B3E76A3BA79B}" destId="{84310632-D01F-429B-A5B5-222FC2BBF5F6}" srcOrd="0" destOrd="0" presId="urn:microsoft.com/office/officeart/2005/8/layout/chevron2"/>
    <dgm:cxn modelId="{0276F1F3-7D2F-4D48-A65B-8B43AD8DC439}" type="presParOf" srcId="{DE58AC52-7714-42E7-9099-B3E76A3BA79B}" destId="{9D4326A2-6944-4BD0-870C-C4ED3E24D439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0E1100-14A1-4A4F-B84C-465E6D81A2F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D4CB67F3-56DC-4718-BB78-3ABEFBC2441E}">
      <dgm:prSet phldrT="[텍스트]"/>
      <dgm:spPr/>
      <dgm:t>
        <a:bodyPr/>
        <a:lstStyle/>
        <a:p>
          <a:pPr latinLnBrk="1"/>
          <a:r>
            <a:rPr lang="ko-KR" altLang="en-US" dirty="0" smtClean="0"/>
            <a:t>문헌자료 수집</a:t>
          </a:r>
          <a:r>
            <a:rPr lang="en-US" altLang="ko-KR" dirty="0" smtClean="0"/>
            <a:t>(</a:t>
          </a:r>
          <a:r>
            <a:rPr lang="ko-KR" altLang="en-US" dirty="0" smtClean="0"/>
            <a:t>논문</a:t>
          </a:r>
          <a:r>
            <a:rPr lang="en-US" altLang="ko-KR" dirty="0" smtClean="0"/>
            <a:t>,</a:t>
          </a:r>
          <a:r>
            <a:rPr lang="ko-KR" altLang="en-US" dirty="0" smtClean="0"/>
            <a:t>보고서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010182BA-EC8F-453C-A889-A89B0D0431E0}" type="parTrans" cxnId="{9DBA0176-DD0F-4499-B766-5214CD936A80}">
      <dgm:prSet/>
      <dgm:spPr/>
      <dgm:t>
        <a:bodyPr/>
        <a:lstStyle/>
        <a:p>
          <a:pPr latinLnBrk="1"/>
          <a:endParaRPr lang="ko-KR" altLang="en-US"/>
        </a:p>
      </dgm:t>
    </dgm:pt>
    <dgm:pt modelId="{A3AEDA04-5A6F-4159-B582-66E0085EDA5C}" type="sibTrans" cxnId="{9DBA0176-DD0F-4499-B766-5214CD936A80}">
      <dgm:prSet/>
      <dgm:spPr/>
      <dgm:t>
        <a:bodyPr/>
        <a:lstStyle/>
        <a:p>
          <a:pPr latinLnBrk="1"/>
          <a:endParaRPr lang="ko-KR" altLang="en-US"/>
        </a:p>
      </dgm:t>
    </dgm:pt>
    <dgm:pt modelId="{1B1BF2B5-1483-411F-A47F-A1B8C4D3D968}">
      <dgm:prSet phldrT="[텍스트]"/>
      <dgm:spPr/>
      <dgm:t>
        <a:bodyPr/>
        <a:lstStyle/>
        <a:p>
          <a:pPr latinLnBrk="1"/>
          <a:r>
            <a:rPr lang="ko-KR" altLang="en-US" dirty="0" smtClean="0"/>
            <a:t>실험자료 수집</a:t>
          </a:r>
          <a:r>
            <a:rPr lang="en-US" altLang="ko-KR" dirty="0" smtClean="0"/>
            <a:t>(</a:t>
          </a:r>
          <a:r>
            <a:rPr lang="ko-KR" altLang="en-US" dirty="0" smtClean="0"/>
            <a:t>설문지 응답</a:t>
          </a:r>
          <a:r>
            <a:rPr lang="en-US" altLang="ko-KR" dirty="0" smtClean="0"/>
            <a:t>) </a:t>
          </a:r>
          <a:endParaRPr lang="ko-KR" altLang="en-US" dirty="0"/>
        </a:p>
      </dgm:t>
    </dgm:pt>
    <dgm:pt modelId="{CCEAE19F-74E2-4FC2-AF37-4D1D20DA0F9C}" type="parTrans" cxnId="{C80B48D8-495D-4D6B-A444-562927FC2B6F}">
      <dgm:prSet/>
      <dgm:spPr/>
      <dgm:t>
        <a:bodyPr/>
        <a:lstStyle/>
        <a:p>
          <a:pPr latinLnBrk="1"/>
          <a:endParaRPr lang="ko-KR" altLang="en-US"/>
        </a:p>
      </dgm:t>
    </dgm:pt>
    <dgm:pt modelId="{D4F697CD-E2C0-4AB3-AD50-812319AEB359}" type="sibTrans" cxnId="{C80B48D8-495D-4D6B-A444-562927FC2B6F}">
      <dgm:prSet/>
      <dgm:spPr/>
      <dgm:t>
        <a:bodyPr/>
        <a:lstStyle/>
        <a:p>
          <a:pPr latinLnBrk="1"/>
          <a:endParaRPr lang="ko-KR" altLang="en-US"/>
        </a:p>
      </dgm:t>
    </dgm:pt>
    <dgm:pt modelId="{FA923244-6819-4B8C-B089-BBFD593FDC88}">
      <dgm:prSet phldrT="[텍스트]"/>
      <dgm:spPr/>
      <dgm:t>
        <a:bodyPr/>
        <a:lstStyle/>
        <a:p>
          <a:pPr latinLnBrk="1"/>
          <a:r>
            <a:rPr lang="ko-KR" altLang="en-US" dirty="0" smtClean="0"/>
            <a:t>현장자료 수집</a:t>
          </a:r>
          <a:r>
            <a:rPr lang="en-US" altLang="ko-KR" dirty="0" smtClean="0"/>
            <a:t>(</a:t>
          </a:r>
          <a:r>
            <a:rPr lang="ko-KR" altLang="en-US" dirty="0" smtClean="0"/>
            <a:t>인터뷰</a:t>
          </a:r>
          <a:r>
            <a:rPr lang="en-US" altLang="ko-KR" dirty="0" smtClean="0"/>
            <a:t>, </a:t>
          </a:r>
          <a:r>
            <a:rPr lang="ko-KR" altLang="en-US" dirty="0" smtClean="0"/>
            <a:t>관찰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D907FBEC-A2AF-48C0-B251-1887F2F92902}" type="parTrans" cxnId="{EAFCE5EB-4D4B-40CE-A633-D1340DCB9071}">
      <dgm:prSet/>
      <dgm:spPr/>
      <dgm:t>
        <a:bodyPr/>
        <a:lstStyle/>
        <a:p>
          <a:pPr latinLnBrk="1"/>
          <a:endParaRPr lang="ko-KR" altLang="en-US"/>
        </a:p>
      </dgm:t>
    </dgm:pt>
    <dgm:pt modelId="{1F46928C-824C-41BF-88F1-2985AFA716AD}" type="sibTrans" cxnId="{EAFCE5EB-4D4B-40CE-A633-D1340DCB9071}">
      <dgm:prSet/>
      <dgm:spPr/>
      <dgm:t>
        <a:bodyPr/>
        <a:lstStyle/>
        <a:p>
          <a:pPr latinLnBrk="1"/>
          <a:endParaRPr lang="ko-KR" altLang="en-US"/>
        </a:p>
      </dgm:t>
    </dgm:pt>
    <dgm:pt modelId="{CD927D45-208E-4A7F-94A2-A1067381A0AF}" type="pres">
      <dgm:prSet presAssocID="{180E1100-14A1-4A4F-B84C-465E6D81A2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15C781-3262-451B-BFE6-F8C4CCE66F2C}" type="pres">
      <dgm:prSet presAssocID="{D4CB67F3-56DC-4718-BB78-3ABEFBC2441E}" presName="parentLin" presStyleCnt="0"/>
      <dgm:spPr/>
    </dgm:pt>
    <dgm:pt modelId="{B3382851-010E-4306-B1A8-C9CFE1581E75}" type="pres">
      <dgm:prSet presAssocID="{D4CB67F3-56DC-4718-BB78-3ABEFBC2441E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81555C2-72EB-4D95-8E24-D0EDB4E96C4F}" type="pres">
      <dgm:prSet presAssocID="{D4CB67F3-56DC-4718-BB78-3ABEFBC244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8D6450-73BC-45CC-82FB-DC11297D566F}" type="pres">
      <dgm:prSet presAssocID="{D4CB67F3-56DC-4718-BB78-3ABEFBC2441E}" presName="negativeSpace" presStyleCnt="0"/>
      <dgm:spPr/>
    </dgm:pt>
    <dgm:pt modelId="{7C21DCCD-C38C-46B6-B5EF-3BEBE2F3BA89}" type="pres">
      <dgm:prSet presAssocID="{D4CB67F3-56DC-4718-BB78-3ABEFBC2441E}" presName="childText" presStyleLbl="conFgAcc1" presStyleIdx="0" presStyleCnt="3">
        <dgm:presLayoutVars>
          <dgm:bulletEnabled val="1"/>
        </dgm:presLayoutVars>
      </dgm:prSet>
      <dgm:spPr/>
    </dgm:pt>
    <dgm:pt modelId="{AAF2973B-5601-44D5-B54D-C6A5D6FD32E5}" type="pres">
      <dgm:prSet presAssocID="{A3AEDA04-5A6F-4159-B582-66E0085EDA5C}" presName="spaceBetweenRectangles" presStyleCnt="0"/>
      <dgm:spPr/>
    </dgm:pt>
    <dgm:pt modelId="{58BCF149-260D-4911-B5FC-003245D33837}" type="pres">
      <dgm:prSet presAssocID="{1B1BF2B5-1483-411F-A47F-A1B8C4D3D968}" presName="parentLin" presStyleCnt="0"/>
      <dgm:spPr/>
    </dgm:pt>
    <dgm:pt modelId="{E923AFA5-A4CB-4F18-A3E6-1B19C79FC6BF}" type="pres">
      <dgm:prSet presAssocID="{1B1BF2B5-1483-411F-A47F-A1B8C4D3D968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7CB20D6-E060-4DA0-AD5E-D5D117FB23F2}" type="pres">
      <dgm:prSet presAssocID="{1B1BF2B5-1483-411F-A47F-A1B8C4D3D96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A1A055-3DCB-4F6A-AE80-B190F60FF975}" type="pres">
      <dgm:prSet presAssocID="{1B1BF2B5-1483-411F-A47F-A1B8C4D3D968}" presName="negativeSpace" presStyleCnt="0"/>
      <dgm:spPr/>
    </dgm:pt>
    <dgm:pt modelId="{3517A56B-73B8-4788-B9CD-B4274C2AAE44}" type="pres">
      <dgm:prSet presAssocID="{1B1BF2B5-1483-411F-A47F-A1B8C4D3D968}" presName="childText" presStyleLbl="conFgAcc1" presStyleIdx="1" presStyleCnt="3">
        <dgm:presLayoutVars>
          <dgm:bulletEnabled val="1"/>
        </dgm:presLayoutVars>
      </dgm:prSet>
      <dgm:spPr/>
    </dgm:pt>
    <dgm:pt modelId="{04C67ED1-EBDB-450A-94DA-9910104A5995}" type="pres">
      <dgm:prSet presAssocID="{D4F697CD-E2C0-4AB3-AD50-812319AEB359}" presName="spaceBetweenRectangles" presStyleCnt="0"/>
      <dgm:spPr/>
    </dgm:pt>
    <dgm:pt modelId="{353CAED5-E966-45FB-A6FF-9AC96A44856D}" type="pres">
      <dgm:prSet presAssocID="{FA923244-6819-4B8C-B089-BBFD593FDC88}" presName="parentLin" presStyleCnt="0"/>
      <dgm:spPr/>
    </dgm:pt>
    <dgm:pt modelId="{B82E6758-190C-4EEF-AA98-3CE378DEC1BE}" type="pres">
      <dgm:prSet presAssocID="{FA923244-6819-4B8C-B089-BBFD593FDC88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AF1F97A-39C3-43AB-8D87-6326F6F45020}" type="pres">
      <dgm:prSet presAssocID="{FA923244-6819-4B8C-B089-BBFD593FDC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96A44D-CC0D-4752-AE2F-B13C3882A00C}" type="pres">
      <dgm:prSet presAssocID="{FA923244-6819-4B8C-B089-BBFD593FDC88}" presName="negativeSpace" presStyleCnt="0"/>
      <dgm:spPr/>
    </dgm:pt>
    <dgm:pt modelId="{A5B0ACA9-AFA1-44D9-AAF6-710AA638D423}" type="pres">
      <dgm:prSet presAssocID="{FA923244-6819-4B8C-B089-BBFD593FDC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FF88B7-917C-4BE8-AB1D-DC7922C9BFE2}" type="presOf" srcId="{D4CB67F3-56DC-4718-BB78-3ABEFBC2441E}" destId="{B3382851-010E-4306-B1A8-C9CFE1581E75}" srcOrd="0" destOrd="0" presId="urn:microsoft.com/office/officeart/2005/8/layout/list1"/>
    <dgm:cxn modelId="{9DBA0176-DD0F-4499-B766-5214CD936A80}" srcId="{180E1100-14A1-4A4F-B84C-465E6D81A2F0}" destId="{D4CB67F3-56DC-4718-BB78-3ABEFBC2441E}" srcOrd="0" destOrd="0" parTransId="{010182BA-EC8F-453C-A889-A89B0D0431E0}" sibTransId="{A3AEDA04-5A6F-4159-B582-66E0085EDA5C}"/>
    <dgm:cxn modelId="{473EF914-5040-4759-A90A-98BC392CCCCF}" type="presOf" srcId="{D4CB67F3-56DC-4718-BB78-3ABEFBC2441E}" destId="{E81555C2-72EB-4D95-8E24-D0EDB4E96C4F}" srcOrd="1" destOrd="0" presId="urn:microsoft.com/office/officeart/2005/8/layout/list1"/>
    <dgm:cxn modelId="{A281DE32-8FCC-46E6-B705-37D15C5E8B54}" type="presOf" srcId="{1B1BF2B5-1483-411F-A47F-A1B8C4D3D968}" destId="{E923AFA5-A4CB-4F18-A3E6-1B19C79FC6BF}" srcOrd="0" destOrd="0" presId="urn:microsoft.com/office/officeart/2005/8/layout/list1"/>
    <dgm:cxn modelId="{4F291256-57BE-4EB6-B624-2F335DEB6288}" type="presOf" srcId="{180E1100-14A1-4A4F-B84C-465E6D81A2F0}" destId="{CD927D45-208E-4A7F-94A2-A1067381A0AF}" srcOrd="0" destOrd="0" presId="urn:microsoft.com/office/officeart/2005/8/layout/list1"/>
    <dgm:cxn modelId="{EAFCE5EB-4D4B-40CE-A633-D1340DCB9071}" srcId="{180E1100-14A1-4A4F-B84C-465E6D81A2F0}" destId="{FA923244-6819-4B8C-B089-BBFD593FDC88}" srcOrd="2" destOrd="0" parTransId="{D907FBEC-A2AF-48C0-B251-1887F2F92902}" sibTransId="{1F46928C-824C-41BF-88F1-2985AFA716AD}"/>
    <dgm:cxn modelId="{C80B48D8-495D-4D6B-A444-562927FC2B6F}" srcId="{180E1100-14A1-4A4F-B84C-465E6D81A2F0}" destId="{1B1BF2B5-1483-411F-A47F-A1B8C4D3D968}" srcOrd="1" destOrd="0" parTransId="{CCEAE19F-74E2-4FC2-AF37-4D1D20DA0F9C}" sibTransId="{D4F697CD-E2C0-4AB3-AD50-812319AEB359}"/>
    <dgm:cxn modelId="{6E84BBDA-C812-45C4-9C97-2AA77E1E7566}" type="presOf" srcId="{FA923244-6819-4B8C-B089-BBFD593FDC88}" destId="{B82E6758-190C-4EEF-AA98-3CE378DEC1BE}" srcOrd="0" destOrd="0" presId="urn:microsoft.com/office/officeart/2005/8/layout/list1"/>
    <dgm:cxn modelId="{23C1C65C-E1C6-4E02-A3E0-BD426C745B2A}" type="presOf" srcId="{FA923244-6819-4B8C-B089-BBFD593FDC88}" destId="{5AF1F97A-39C3-43AB-8D87-6326F6F45020}" srcOrd="1" destOrd="0" presId="urn:microsoft.com/office/officeart/2005/8/layout/list1"/>
    <dgm:cxn modelId="{2B7E69AE-7CC2-4186-9997-574F908D89CF}" type="presOf" srcId="{1B1BF2B5-1483-411F-A47F-A1B8C4D3D968}" destId="{67CB20D6-E060-4DA0-AD5E-D5D117FB23F2}" srcOrd="1" destOrd="0" presId="urn:microsoft.com/office/officeart/2005/8/layout/list1"/>
    <dgm:cxn modelId="{89DC96D4-855E-4C22-936C-72BB9039F484}" type="presParOf" srcId="{CD927D45-208E-4A7F-94A2-A1067381A0AF}" destId="{4A15C781-3262-451B-BFE6-F8C4CCE66F2C}" srcOrd="0" destOrd="0" presId="urn:microsoft.com/office/officeart/2005/8/layout/list1"/>
    <dgm:cxn modelId="{1713432C-5298-4B02-AC86-43FCCA042A61}" type="presParOf" srcId="{4A15C781-3262-451B-BFE6-F8C4CCE66F2C}" destId="{B3382851-010E-4306-B1A8-C9CFE1581E75}" srcOrd="0" destOrd="0" presId="urn:microsoft.com/office/officeart/2005/8/layout/list1"/>
    <dgm:cxn modelId="{EF0734EB-B2EB-4097-8BDD-F1FE2494205E}" type="presParOf" srcId="{4A15C781-3262-451B-BFE6-F8C4CCE66F2C}" destId="{E81555C2-72EB-4D95-8E24-D0EDB4E96C4F}" srcOrd="1" destOrd="0" presId="urn:microsoft.com/office/officeart/2005/8/layout/list1"/>
    <dgm:cxn modelId="{BFB5F1D3-306C-4D01-B49B-AF8CB2CFA62B}" type="presParOf" srcId="{CD927D45-208E-4A7F-94A2-A1067381A0AF}" destId="{4B8D6450-73BC-45CC-82FB-DC11297D566F}" srcOrd="1" destOrd="0" presId="urn:microsoft.com/office/officeart/2005/8/layout/list1"/>
    <dgm:cxn modelId="{E296F8E2-FAD7-4987-BB99-8B800F1F8D70}" type="presParOf" srcId="{CD927D45-208E-4A7F-94A2-A1067381A0AF}" destId="{7C21DCCD-C38C-46B6-B5EF-3BEBE2F3BA89}" srcOrd="2" destOrd="0" presId="urn:microsoft.com/office/officeart/2005/8/layout/list1"/>
    <dgm:cxn modelId="{ACF2E989-8FD4-4B64-B588-9ECF51E86A1E}" type="presParOf" srcId="{CD927D45-208E-4A7F-94A2-A1067381A0AF}" destId="{AAF2973B-5601-44D5-B54D-C6A5D6FD32E5}" srcOrd="3" destOrd="0" presId="urn:microsoft.com/office/officeart/2005/8/layout/list1"/>
    <dgm:cxn modelId="{07F11196-C940-4A13-9703-2D8508297A7A}" type="presParOf" srcId="{CD927D45-208E-4A7F-94A2-A1067381A0AF}" destId="{58BCF149-260D-4911-B5FC-003245D33837}" srcOrd="4" destOrd="0" presId="urn:microsoft.com/office/officeart/2005/8/layout/list1"/>
    <dgm:cxn modelId="{25C0339D-DB4D-4B40-8401-B5D013C295E6}" type="presParOf" srcId="{58BCF149-260D-4911-B5FC-003245D33837}" destId="{E923AFA5-A4CB-4F18-A3E6-1B19C79FC6BF}" srcOrd="0" destOrd="0" presId="urn:microsoft.com/office/officeart/2005/8/layout/list1"/>
    <dgm:cxn modelId="{81002AAC-E5DA-4912-B917-C6A7A37BE5EC}" type="presParOf" srcId="{58BCF149-260D-4911-B5FC-003245D33837}" destId="{67CB20D6-E060-4DA0-AD5E-D5D117FB23F2}" srcOrd="1" destOrd="0" presId="urn:microsoft.com/office/officeart/2005/8/layout/list1"/>
    <dgm:cxn modelId="{E9874006-650E-4B58-A6E3-74111F97F2FC}" type="presParOf" srcId="{CD927D45-208E-4A7F-94A2-A1067381A0AF}" destId="{A0A1A055-3DCB-4F6A-AE80-B190F60FF975}" srcOrd="5" destOrd="0" presId="urn:microsoft.com/office/officeart/2005/8/layout/list1"/>
    <dgm:cxn modelId="{8B0D9FD4-AC81-4394-A53C-E35862648F6B}" type="presParOf" srcId="{CD927D45-208E-4A7F-94A2-A1067381A0AF}" destId="{3517A56B-73B8-4788-B9CD-B4274C2AAE44}" srcOrd="6" destOrd="0" presId="urn:microsoft.com/office/officeart/2005/8/layout/list1"/>
    <dgm:cxn modelId="{410FE67F-170E-4789-8F60-02DBE4611FD7}" type="presParOf" srcId="{CD927D45-208E-4A7F-94A2-A1067381A0AF}" destId="{04C67ED1-EBDB-450A-94DA-9910104A5995}" srcOrd="7" destOrd="0" presId="urn:microsoft.com/office/officeart/2005/8/layout/list1"/>
    <dgm:cxn modelId="{7672EC6E-B901-48C4-9A34-56343DFDD05C}" type="presParOf" srcId="{CD927D45-208E-4A7F-94A2-A1067381A0AF}" destId="{353CAED5-E966-45FB-A6FF-9AC96A44856D}" srcOrd="8" destOrd="0" presId="urn:microsoft.com/office/officeart/2005/8/layout/list1"/>
    <dgm:cxn modelId="{389528B0-6156-4E22-901E-113A89BE9889}" type="presParOf" srcId="{353CAED5-E966-45FB-A6FF-9AC96A44856D}" destId="{B82E6758-190C-4EEF-AA98-3CE378DEC1BE}" srcOrd="0" destOrd="0" presId="urn:microsoft.com/office/officeart/2005/8/layout/list1"/>
    <dgm:cxn modelId="{70D8CE16-85B7-427B-B748-DFAC8C9BC007}" type="presParOf" srcId="{353CAED5-E966-45FB-A6FF-9AC96A44856D}" destId="{5AF1F97A-39C3-43AB-8D87-6326F6F45020}" srcOrd="1" destOrd="0" presId="urn:microsoft.com/office/officeart/2005/8/layout/list1"/>
    <dgm:cxn modelId="{4F62B599-A392-40C6-9CEB-62788A60EAA5}" type="presParOf" srcId="{CD927D45-208E-4A7F-94A2-A1067381A0AF}" destId="{A696A44D-CC0D-4752-AE2F-B13C3882A00C}" srcOrd="9" destOrd="0" presId="urn:microsoft.com/office/officeart/2005/8/layout/list1"/>
    <dgm:cxn modelId="{B179E90D-8058-4D8A-AB89-356B803A095D}" type="presParOf" srcId="{CD927D45-208E-4A7F-94A2-A1067381A0AF}" destId="{A5B0ACA9-AFA1-44D9-AAF6-710AA638D423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F8E278-1837-4663-BBAB-D59E38A62E95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pPr latinLnBrk="1"/>
          <a:endParaRPr lang="ko-KR" altLang="en-US"/>
        </a:p>
      </dgm:t>
    </dgm:pt>
    <dgm:pt modelId="{2712E115-C244-4362-84CF-7FA8C9AC78FB}">
      <dgm:prSet/>
      <dgm:spPr/>
      <dgm:t>
        <a:bodyPr/>
        <a:lstStyle/>
        <a:p>
          <a:pPr rtl="0" latinLnBrk="1"/>
          <a:r>
            <a:rPr lang="ko-KR" dirty="0" smtClean="0"/>
            <a:t>키워드 중심으로 </a:t>
          </a:r>
          <a:r>
            <a:rPr lang="ko-KR" dirty="0" err="1" smtClean="0"/>
            <a:t>써칭</a:t>
          </a:r>
          <a:r>
            <a:rPr lang="ko-KR" dirty="0" smtClean="0"/>
            <a:t> </a:t>
          </a:r>
          <a:r>
            <a:rPr lang="en-US" dirty="0" smtClean="0"/>
            <a:t> </a:t>
          </a:r>
          <a:endParaRPr lang="ko-KR" dirty="0"/>
        </a:p>
      </dgm:t>
    </dgm:pt>
    <dgm:pt modelId="{B22686D5-F115-4CE0-BD8D-635FE14A8F2D}" type="parTrans" cxnId="{6D3A46A6-1165-4C4A-8C55-B09B27860BF0}">
      <dgm:prSet/>
      <dgm:spPr/>
      <dgm:t>
        <a:bodyPr/>
        <a:lstStyle/>
        <a:p>
          <a:pPr latinLnBrk="1"/>
          <a:endParaRPr lang="ko-KR" altLang="en-US"/>
        </a:p>
      </dgm:t>
    </dgm:pt>
    <dgm:pt modelId="{2601587F-DEF4-459C-98C8-E3CEA6698175}" type="sibTrans" cxnId="{6D3A46A6-1165-4C4A-8C55-B09B27860BF0}">
      <dgm:prSet/>
      <dgm:spPr/>
      <dgm:t>
        <a:bodyPr/>
        <a:lstStyle/>
        <a:p>
          <a:pPr latinLnBrk="1"/>
          <a:endParaRPr lang="ko-KR" altLang="en-US"/>
        </a:p>
      </dgm:t>
    </dgm:pt>
    <dgm:pt modelId="{28D08A36-D361-4FD5-A406-87F4D6652864}">
      <dgm:prSet/>
      <dgm:spPr/>
      <dgm:t>
        <a:bodyPr/>
        <a:lstStyle/>
        <a:p>
          <a:pPr rtl="0" latinLnBrk="1"/>
          <a:r>
            <a:rPr lang="ko-KR" dirty="0" smtClean="0"/>
            <a:t>찾은 문헌의 꼬리를 물고</a:t>
          </a:r>
          <a:endParaRPr lang="ko-KR" dirty="0"/>
        </a:p>
      </dgm:t>
    </dgm:pt>
    <dgm:pt modelId="{92AE2602-A796-4446-B025-CA69EF2D3B8D}" type="parTrans" cxnId="{9F9DEDDE-9D68-4E93-B84B-D27E9AC198D8}">
      <dgm:prSet/>
      <dgm:spPr/>
      <dgm:t>
        <a:bodyPr/>
        <a:lstStyle/>
        <a:p>
          <a:pPr latinLnBrk="1"/>
          <a:endParaRPr lang="ko-KR" altLang="en-US"/>
        </a:p>
      </dgm:t>
    </dgm:pt>
    <dgm:pt modelId="{E139C6F8-7A53-473C-A1E8-D4450C833AAF}" type="sibTrans" cxnId="{9F9DEDDE-9D68-4E93-B84B-D27E9AC198D8}">
      <dgm:prSet/>
      <dgm:spPr/>
      <dgm:t>
        <a:bodyPr/>
        <a:lstStyle/>
        <a:p>
          <a:pPr latinLnBrk="1"/>
          <a:endParaRPr lang="ko-KR" altLang="en-US"/>
        </a:p>
      </dgm:t>
    </dgm:pt>
    <dgm:pt modelId="{E675DB75-8C41-4B1D-A03A-12E2F8B5F770}">
      <dgm:prSet/>
      <dgm:spPr/>
      <dgm:t>
        <a:bodyPr/>
        <a:lstStyle/>
        <a:p>
          <a:pPr rtl="0" latinLnBrk="1"/>
          <a:r>
            <a:rPr lang="ko-KR" dirty="0" smtClean="0"/>
            <a:t>도서관을 찾아서  </a:t>
          </a:r>
          <a:r>
            <a:rPr lang="en-US" dirty="0" smtClean="0"/>
            <a:t> </a:t>
          </a:r>
          <a:endParaRPr lang="ko-KR" dirty="0"/>
        </a:p>
      </dgm:t>
    </dgm:pt>
    <dgm:pt modelId="{002CA6BB-D8FC-45FA-8E67-FA79E04579D8}" type="parTrans" cxnId="{051F986B-7B95-4D09-B3F5-17A7B4A39996}">
      <dgm:prSet/>
      <dgm:spPr/>
      <dgm:t>
        <a:bodyPr/>
        <a:lstStyle/>
        <a:p>
          <a:pPr latinLnBrk="1"/>
          <a:endParaRPr lang="ko-KR" altLang="en-US"/>
        </a:p>
      </dgm:t>
    </dgm:pt>
    <dgm:pt modelId="{EDDD9C88-3EC7-4F52-B8AB-86A81CD8D5BD}" type="sibTrans" cxnId="{051F986B-7B95-4D09-B3F5-17A7B4A39996}">
      <dgm:prSet/>
      <dgm:spPr/>
      <dgm:t>
        <a:bodyPr/>
        <a:lstStyle/>
        <a:p>
          <a:pPr latinLnBrk="1"/>
          <a:endParaRPr lang="ko-KR" altLang="en-US"/>
        </a:p>
      </dgm:t>
    </dgm:pt>
    <dgm:pt modelId="{5AB1877B-8774-47A3-8D61-9099944703C0}" type="pres">
      <dgm:prSet presAssocID="{3BF8E278-1837-4663-BBAB-D59E38A62E9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04A993-66E2-4E88-B1A0-EBDD25C4E482}" type="pres">
      <dgm:prSet presAssocID="{3BF8E278-1837-4663-BBAB-D59E38A62E95}" presName="arrow" presStyleLbl="bgShp" presStyleIdx="0" presStyleCnt="1"/>
      <dgm:spPr/>
    </dgm:pt>
    <dgm:pt modelId="{ED49B257-D53F-44BE-9ED6-C080D6B6EC23}" type="pres">
      <dgm:prSet presAssocID="{3BF8E278-1837-4663-BBAB-D59E38A62E95}" presName="linearProcess" presStyleCnt="0"/>
      <dgm:spPr/>
    </dgm:pt>
    <dgm:pt modelId="{72A87F98-D706-48CC-9053-DB4BC2F95901}" type="pres">
      <dgm:prSet presAssocID="{2712E115-C244-4362-84CF-7FA8C9AC78F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89C37F-74D1-4302-9877-BC933E4981A3}" type="pres">
      <dgm:prSet presAssocID="{2601587F-DEF4-459C-98C8-E3CEA6698175}" presName="sibTrans" presStyleCnt="0"/>
      <dgm:spPr/>
    </dgm:pt>
    <dgm:pt modelId="{46468AC1-7107-4C4D-8FD9-040B745E07B2}" type="pres">
      <dgm:prSet presAssocID="{28D08A36-D361-4FD5-A406-87F4D66528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A083D9-5FA5-4CA4-BDBD-C866831257D0}" type="pres">
      <dgm:prSet presAssocID="{E139C6F8-7A53-473C-A1E8-D4450C833AAF}" presName="sibTrans" presStyleCnt="0"/>
      <dgm:spPr/>
    </dgm:pt>
    <dgm:pt modelId="{6A8BE6CA-5E26-4F59-8099-8DE288B49D9F}" type="pres">
      <dgm:prSet presAssocID="{E675DB75-8C41-4B1D-A03A-12E2F8B5F77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D3A46A6-1165-4C4A-8C55-B09B27860BF0}" srcId="{3BF8E278-1837-4663-BBAB-D59E38A62E95}" destId="{2712E115-C244-4362-84CF-7FA8C9AC78FB}" srcOrd="0" destOrd="0" parTransId="{B22686D5-F115-4CE0-BD8D-635FE14A8F2D}" sibTransId="{2601587F-DEF4-459C-98C8-E3CEA6698175}"/>
    <dgm:cxn modelId="{688415CA-ADF9-45CD-ACA1-33D99990A5CD}" type="presOf" srcId="{E675DB75-8C41-4B1D-A03A-12E2F8B5F770}" destId="{6A8BE6CA-5E26-4F59-8099-8DE288B49D9F}" srcOrd="0" destOrd="0" presId="urn:microsoft.com/office/officeart/2005/8/layout/hProcess9"/>
    <dgm:cxn modelId="{B27E89D5-5A00-495A-9496-78B587474BCC}" type="presOf" srcId="{3BF8E278-1837-4663-BBAB-D59E38A62E95}" destId="{5AB1877B-8774-47A3-8D61-9099944703C0}" srcOrd="0" destOrd="0" presId="urn:microsoft.com/office/officeart/2005/8/layout/hProcess9"/>
    <dgm:cxn modelId="{051F986B-7B95-4D09-B3F5-17A7B4A39996}" srcId="{3BF8E278-1837-4663-BBAB-D59E38A62E95}" destId="{E675DB75-8C41-4B1D-A03A-12E2F8B5F770}" srcOrd="2" destOrd="0" parTransId="{002CA6BB-D8FC-45FA-8E67-FA79E04579D8}" sibTransId="{EDDD9C88-3EC7-4F52-B8AB-86A81CD8D5BD}"/>
    <dgm:cxn modelId="{9F9DEDDE-9D68-4E93-B84B-D27E9AC198D8}" srcId="{3BF8E278-1837-4663-BBAB-D59E38A62E95}" destId="{28D08A36-D361-4FD5-A406-87F4D6652864}" srcOrd="1" destOrd="0" parTransId="{92AE2602-A796-4446-B025-CA69EF2D3B8D}" sibTransId="{E139C6F8-7A53-473C-A1E8-D4450C833AAF}"/>
    <dgm:cxn modelId="{9D7C7A74-FD5F-472E-B3EB-7C597DAB5290}" type="presOf" srcId="{28D08A36-D361-4FD5-A406-87F4D6652864}" destId="{46468AC1-7107-4C4D-8FD9-040B745E07B2}" srcOrd="0" destOrd="0" presId="urn:microsoft.com/office/officeart/2005/8/layout/hProcess9"/>
    <dgm:cxn modelId="{BB762AF8-B705-4261-B1E6-972E358E0E06}" type="presOf" srcId="{2712E115-C244-4362-84CF-7FA8C9AC78FB}" destId="{72A87F98-D706-48CC-9053-DB4BC2F95901}" srcOrd="0" destOrd="0" presId="urn:microsoft.com/office/officeart/2005/8/layout/hProcess9"/>
    <dgm:cxn modelId="{94294A3E-A1AF-40C1-B4F3-96817CA434AA}" type="presParOf" srcId="{5AB1877B-8774-47A3-8D61-9099944703C0}" destId="{AD04A993-66E2-4E88-B1A0-EBDD25C4E482}" srcOrd="0" destOrd="0" presId="urn:microsoft.com/office/officeart/2005/8/layout/hProcess9"/>
    <dgm:cxn modelId="{201B28A1-6000-479D-8356-2C205B526698}" type="presParOf" srcId="{5AB1877B-8774-47A3-8D61-9099944703C0}" destId="{ED49B257-D53F-44BE-9ED6-C080D6B6EC23}" srcOrd="1" destOrd="0" presId="urn:microsoft.com/office/officeart/2005/8/layout/hProcess9"/>
    <dgm:cxn modelId="{68098A1D-340D-4C2B-9D76-F6AB93AF8002}" type="presParOf" srcId="{ED49B257-D53F-44BE-9ED6-C080D6B6EC23}" destId="{72A87F98-D706-48CC-9053-DB4BC2F95901}" srcOrd="0" destOrd="0" presId="urn:microsoft.com/office/officeart/2005/8/layout/hProcess9"/>
    <dgm:cxn modelId="{EF581458-D3A6-47D8-B98D-E1DBA0CAD592}" type="presParOf" srcId="{ED49B257-D53F-44BE-9ED6-C080D6B6EC23}" destId="{D089C37F-74D1-4302-9877-BC933E4981A3}" srcOrd="1" destOrd="0" presId="urn:microsoft.com/office/officeart/2005/8/layout/hProcess9"/>
    <dgm:cxn modelId="{791D956D-EC7D-4723-99AF-6488A90A2EA2}" type="presParOf" srcId="{ED49B257-D53F-44BE-9ED6-C080D6B6EC23}" destId="{46468AC1-7107-4C4D-8FD9-040B745E07B2}" srcOrd="2" destOrd="0" presId="urn:microsoft.com/office/officeart/2005/8/layout/hProcess9"/>
    <dgm:cxn modelId="{90252312-82FD-442E-BC72-EF320AD2F528}" type="presParOf" srcId="{ED49B257-D53F-44BE-9ED6-C080D6B6EC23}" destId="{A5A083D9-5FA5-4CA4-BDBD-C866831257D0}" srcOrd="3" destOrd="0" presId="urn:microsoft.com/office/officeart/2005/8/layout/hProcess9"/>
    <dgm:cxn modelId="{F35582FF-03BF-4DB1-B3BA-EC6B670FA944}" type="presParOf" srcId="{ED49B257-D53F-44BE-9ED6-C080D6B6EC23}" destId="{6A8BE6CA-5E26-4F59-8099-8DE288B49D9F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5E1297-78F9-4841-A8C6-97BB1E17CCD1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E3F63082-00B2-472C-B748-2145D7BF4B3C}">
      <dgm:prSet/>
      <dgm:spPr/>
      <dgm:t>
        <a:bodyPr/>
        <a:lstStyle/>
        <a:p>
          <a:pPr algn="ctr" rtl="0" latinLnBrk="1"/>
          <a:r>
            <a:rPr lang="ko-KR" dirty="0" smtClean="0"/>
            <a:t>키워드 </a:t>
          </a:r>
          <a:r>
            <a:rPr lang="ko-KR" dirty="0" err="1" smtClean="0"/>
            <a:t>써칭을</a:t>
          </a:r>
          <a:r>
            <a:rPr lang="ko-KR" dirty="0" smtClean="0"/>
            <a:t> 통해 </a:t>
          </a:r>
          <a:r>
            <a:rPr lang="en-US" dirty="0" smtClean="0"/>
            <a:t>1</a:t>
          </a:r>
          <a:r>
            <a:rPr lang="ko-KR" dirty="0" smtClean="0"/>
            <a:t>차 문헌 찾기</a:t>
          </a:r>
          <a:endParaRPr lang="ko-KR" dirty="0"/>
        </a:p>
      </dgm:t>
    </dgm:pt>
    <dgm:pt modelId="{AAE437EB-8A39-4302-A97E-6EF9037D19BB}" type="parTrans" cxnId="{F4257883-165B-4508-B777-6D834A54C7CC}">
      <dgm:prSet/>
      <dgm:spPr/>
      <dgm:t>
        <a:bodyPr/>
        <a:lstStyle/>
        <a:p>
          <a:pPr latinLnBrk="1"/>
          <a:endParaRPr lang="ko-KR" altLang="en-US"/>
        </a:p>
      </dgm:t>
    </dgm:pt>
    <dgm:pt modelId="{7DBE4CAE-C8A6-4E06-9395-13B236F93FE5}" type="sibTrans" cxnId="{F4257883-165B-4508-B777-6D834A54C7CC}">
      <dgm:prSet/>
      <dgm:spPr/>
      <dgm:t>
        <a:bodyPr/>
        <a:lstStyle/>
        <a:p>
          <a:pPr latinLnBrk="1"/>
          <a:endParaRPr lang="ko-KR" altLang="en-US"/>
        </a:p>
      </dgm:t>
    </dgm:pt>
    <dgm:pt modelId="{B94F173D-513B-4B5F-B87D-09A2EE5EB747}">
      <dgm:prSet/>
      <dgm:spPr/>
      <dgm:t>
        <a:bodyPr/>
        <a:lstStyle/>
        <a:p>
          <a:pPr algn="ctr" rtl="0" latinLnBrk="1"/>
          <a:r>
            <a:rPr lang="ko-KR" altLang="en-US" dirty="0" smtClean="0"/>
            <a:t>참고문헌을 통해 꼬리물기</a:t>
          </a:r>
          <a:endParaRPr lang="ko-KR" dirty="0"/>
        </a:p>
      </dgm:t>
    </dgm:pt>
    <dgm:pt modelId="{522C1590-6AC1-4E9E-9671-A224831EEC49}" type="parTrans" cxnId="{562CCAC7-21E0-49A6-91E4-7A7AB56D380C}">
      <dgm:prSet/>
      <dgm:spPr/>
      <dgm:t>
        <a:bodyPr/>
        <a:lstStyle/>
        <a:p>
          <a:pPr latinLnBrk="1"/>
          <a:endParaRPr lang="ko-KR" altLang="en-US"/>
        </a:p>
      </dgm:t>
    </dgm:pt>
    <dgm:pt modelId="{65E548D4-9B6B-4E80-99E1-A7917A06DF08}" type="sibTrans" cxnId="{562CCAC7-21E0-49A6-91E4-7A7AB56D380C}">
      <dgm:prSet/>
      <dgm:spPr/>
      <dgm:t>
        <a:bodyPr/>
        <a:lstStyle/>
        <a:p>
          <a:pPr latinLnBrk="1"/>
          <a:endParaRPr lang="ko-KR" altLang="en-US"/>
        </a:p>
      </dgm:t>
    </dgm:pt>
    <dgm:pt modelId="{23E8B106-7B8A-49F5-8616-D8D3AFA61B3A}" type="pres">
      <dgm:prSet presAssocID="{2F5E1297-78F9-4841-A8C6-97BB1E17CCD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9D064F-D14B-48C4-96B2-5E2B08EB6EE2}" type="pres">
      <dgm:prSet presAssocID="{2F5E1297-78F9-4841-A8C6-97BB1E17CCD1}" presName="dummyMaxCanvas" presStyleCnt="0">
        <dgm:presLayoutVars/>
      </dgm:prSet>
      <dgm:spPr/>
    </dgm:pt>
    <dgm:pt modelId="{9660D98A-AF7A-41AE-A265-9F80FBB31150}" type="pres">
      <dgm:prSet presAssocID="{2F5E1297-78F9-4841-A8C6-97BB1E17CCD1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966A15-F391-473B-8748-5FC0950E5D72}" type="pres">
      <dgm:prSet presAssocID="{2F5E1297-78F9-4841-A8C6-97BB1E17CCD1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DFF9AD-8708-472E-B5A0-13B2480ABAAE}" type="pres">
      <dgm:prSet presAssocID="{2F5E1297-78F9-4841-A8C6-97BB1E17CCD1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2DC000-98CA-42F9-93EA-58BA8A66F1A5}" type="pres">
      <dgm:prSet presAssocID="{2F5E1297-78F9-4841-A8C6-97BB1E17CCD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EE4086-BFCA-4752-9EBD-739B575AD384}" type="pres">
      <dgm:prSet presAssocID="{2F5E1297-78F9-4841-A8C6-97BB1E17CCD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20967A5-4F46-4104-BA53-BA6408EDA7B2}" type="presOf" srcId="{B94F173D-513B-4B5F-B87D-09A2EE5EB747}" destId="{24966A15-F391-473B-8748-5FC0950E5D72}" srcOrd="0" destOrd="0" presId="urn:microsoft.com/office/officeart/2005/8/layout/vProcess5"/>
    <dgm:cxn modelId="{562CCAC7-21E0-49A6-91E4-7A7AB56D380C}" srcId="{2F5E1297-78F9-4841-A8C6-97BB1E17CCD1}" destId="{B94F173D-513B-4B5F-B87D-09A2EE5EB747}" srcOrd="1" destOrd="0" parTransId="{522C1590-6AC1-4E9E-9671-A224831EEC49}" sibTransId="{65E548D4-9B6B-4E80-99E1-A7917A06DF08}"/>
    <dgm:cxn modelId="{F7BC688E-7D8B-4E57-9DDE-261C0969CBC2}" type="presOf" srcId="{E3F63082-00B2-472C-B748-2145D7BF4B3C}" destId="{9660D98A-AF7A-41AE-A265-9F80FBB31150}" srcOrd="0" destOrd="0" presId="urn:microsoft.com/office/officeart/2005/8/layout/vProcess5"/>
    <dgm:cxn modelId="{F4257883-165B-4508-B777-6D834A54C7CC}" srcId="{2F5E1297-78F9-4841-A8C6-97BB1E17CCD1}" destId="{E3F63082-00B2-472C-B748-2145D7BF4B3C}" srcOrd="0" destOrd="0" parTransId="{AAE437EB-8A39-4302-A97E-6EF9037D19BB}" sibTransId="{7DBE4CAE-C8A6-4E06-9395-13B236F93FE5}"/>
    <dgm:cxn modelId="{9CA690F4-D788-41C5-8E5C-A86DAD6BB841}" type="presOf" srcId="{7DBE4CAE-C8A6-4E06-9395-13B236F93FE5}" destId="{6DDFF9AD-8708-472E-B5A0-13B2480ABAAE}" srcOrd="0" destOrd="0" presId="urn:microsoft.com/office/officeart/2005/8/layout/vProcess5"/>
    <dgm:cxn modelId="{300831F5-AE47-4D7B-A887-43D5237128D6}" type="presOf" srcId="{2F5E1297-78F9-4841-A8C6-97BB1E17CCD1}" destId="{23E8B106-7B8A-49F5-8616-D8D3AFA61B3A}" srcOrd="0" destOrd="0" presId="urn:microsoft.com/office/officeart/2005/8/layout/vProcess5"/>
    <dgm:cxn modelId="{7B153E9F-E7E9-4F99-BE33-E21A869787DD}" type="presOf" srcId="{B94F173D-513B-4B5F-B87D-09A2EE5EB747}" destId="{2EEE4086-BFCA-4752-9EBD-739B575AD384}" srcOrd="1" destOrd="0" presId="urn:microsoft.com/office/officeart/2005/8/layout/vProcess5"/>
    <dgm:cxn modelId="{55A78FB6-2F79-4219-A0F6-A7BF95BE0291}" type="presOf" srcId="{E3F63082-00B2-472C-B748-2145D7BF4B3C}" destId="{212DC000-98CA-42F9-93EA-58BA8A66F1A5}" srcOrd="1" destOrd="0" presId="urn:microsoft.com/office/officeart/2005/8/layout/vProcess5"/>
    <dgm:cxn modelId="{71833ADC-85CC-4EF9-AC9F-1AADBE8C14ED}" type="presParOf" srcId="{23E8B106-7B8A-49F5-8616-D8D3AFA61B3A}" destId="{019D064F-D14B-48C4-96B2-5E2B08EB6EE2}" srcOrd="0" destOrd="0" presId="urn:microsoft.com/office/officeart/2005/8/layout/vProcess5"/>
    <dgm:cxn modelId="{87D77541-F6EB-41F4-8A2A-4C19EE3E9445}" type="presParOf" srcId="{23E8B106-7B8A-49F5-8616-D8D3AFA61B3A}" destId="{9660D98A-AF7A-41AE-A265-9F80FBB31150}" srcOrd="1" destOrd="0" presId="urn:microsoft.com/office/officeart/2005/8/layout/vProcess5"/>
    <dgm:cxn modelId="{197CE533-3532-4D1B-9176-30440511C390}" type="presParOf" srcId="{23E8B106-7B8A-49F5-8616-D8D3AFA61B3A}" destId="{24966A15-F391-473B-8748-5FC0950E5D72}" srcOrd="2" destOrd="0" presId="urn:microsoft.com/office/officeart/2005/8/layout/vProcess5"/>
    <dgm:cxn modelId="{77805D83-E66A-47FD-9176-3ABF1C1D4EB3}" type="presParOf" srcId="{23E8B106-7B8A-49F5-8616-D8D3AFA61B3A}" destId="{6DDFF9AD-8708-472E-B5A0-13B2480ABAAE}" srcOrd="3" destOrd="0" presId="urn:microsoft.com/office/officeart/2005/8/layout/vProcess5"/>
    <dgm:cxn modelId="{FFA987F3-C6E6-4479-B74E-28F90F80A62E}" type="presParOf" srcId="{23E8B106-7B8A-49F5-8616-D8D3AFA61B3A}" destId="{212DC000-98CA-42F9-93EA-58BA8A66F1A5}" srcOrd="4" destOrd="0" presId="urn:microsoft.com/office/officeart/2005/8/layout/vProcess5"/>
    <dgm:cxn modelId="{ABFDBCC4-D99B-4630-8F9F-62130F6FD7AF}" type="presParOf" srcId="{23E8B106-7B8A-49F5-8616-D8D3AFA61B3A}" destId="{2EEE4086-BFCA-4752-9EBD-739B575AD384}" srcOrd="5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BB329E-D3AF-4326-B3FB-35DC53D4482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pPr latinLnBrk="1"/>
          <a:endParaRPr lang="ko-KR" altLang="en-US"/>
        </a:p>
      </dgm:t>
    </dgm:pt>
    <dgm:pt modelId="{58B65DBC-B2AE-4060-ACFA-504534C7452B}">
      <dgm:prSet/>
      <dgm:spPr/>
      <dgm:t>
        <a:bodyPr/>
        <a:lstStyle/>
        <a:p>
          <a:pPr algn="ctr" rtl="0" latinLnBrk="1"/>
          <a:r>
            <a:rPr lang="ko-KR" dirty="0" smtClean="0"/>
            <a:t>조사일정 </a:t>
          </a:r>
          <a:endParaRPr lang="ko-KR" dirty="0"/>
        </a:p>
      </dgm:t>
    </dgm:pt>
    <dgm:pt modelId="{5A65011C-5F35-48D1-8059-BAFF5AF724D2}" type="parTrans" cxnId="{0C800B18-FBF9-4745-9C40-842301B5677D}">
      <dgm:prSet/>
      <dgm:spPr/>
      <dgm:t>
        <a:bodyPr/>
        <a:lstStyle/>
        <a:p>
          <a:pPr algn="ctr" latinLnBrk="1"/>
          <a:endParaRPr lang="ko-KR" altLang="en-US"/>
        </a:p>
      </dgm:t>
    </dgm:pt>
    <dgm:pt modelId="{724A82F5-6508-4DD1-B2B5-487031155C7C}" type="sibTrans" cxnId="{0C800B18-FBF9-4745-9C40-842301B5677D}">
      <dgm:prSet/>
      <dgm:spPr/>
      <dgm:t>
        <a:bodyPr/>
        <a:lstStyle/>
        <a:p>
          <a:pPr algn="ctr" latinLnBrk="1"/>
          <a:endParaRPr lang="ko-KR" altLang="en-US"/>
        </a:p>
      </dgm:t>
    </dgm:pt>
    <dgm:pt modelId="{4FF9FE05-F329-4546-849F-B72ABE7B4BE4}">
      <dgm:prSet/>
      <dgm:spPr/>
      <dgm:t>
        <a:bodyPr/>
        <a:lstStyle/>
        <a:p>
          <a:pPr algn="ctr" rtl="0" latinLnBrk="1"/>
          <a:r>
            <a:rPr lang="ko-KR" smtClean="0"/>
            <a:t>조사학교 </a:t>
          </a:r>
          <a:endParaRPr lang="ko-KR"/>
        </a:p>
      </dgm:t>
    </dgm:pt>
    <dgm:pt modelId="{68550639-19D5-4247-A134-90FB5CFD56DE}" type="parTrans" cxnId="{6443CBFE-1C3A-4750-8F5D-63C5EA2CCE15}">
      <dgm:prSet/>
      <dgm:spPr/>
      <dgm:t>
        <a:bodyPr/>
        <a:lstStyle/>
        <a:p>
          <a:pPr algn="ctr" latinLnBrk="1"/>
          <a:endParaRPr lang="ko-KR" altLang="en-US"/>
        </a:p>
      </dgm:t>
    </dgm:pt>
    <dgm:pt modelId="{9464F7DB-A25D-4254-87DF-AD4232A30487}" type="sibTrans" cxnId="{6443CBFE-1C3A-4750-8F5D-63C5EA2CCE15}">
      <dgm:prSet/>
      <dgm:spPr/>
      <dgm:t>
        <a:bodyPr/>
        <a:lstStyle/>
        <a:p>
          <a:pPr algn="ctr" latinLnBrk="1"/>
          <a:endParaRPr lang="ko-KR" altLang="en-US"/>
        </a:p>
      </dgm:t>
    </dgm:pt>
    <dgm:pt modelId="{29850C62-D2A3-402B-B114-D44CD5D1C7D2}">
      <dgm:prSet/>
      <dgm:spPr/>
      <dgm:t>
        <a:bodyPr/>
        <a:lstStyle/>
        <a:p>
          <a:pPr algn="ctr" rtl="0" latinLnBrk="1"/>
          <a:r>
            <a:rPr lang="ko-KR" smtClean="0"/>
            <a:t>조사인원 </a:t>
          </a:r>
          <a:endParaRPr lang="ko-KR"/>
        </a:p>
      </dgm:t>
    </dgm:pt>
    <dgm:pt modelId="{3D2DD1CA-D609-4DFE-AACD-AF63C65F3B5D}" type="parTrans" cxnId="{8319A131-F3F8-4477-BC96-184142C6A950}">
      <dgm:prSet/>
      <dgm:spPr/>
      <dgm:t>
        <a:bodyPr/>
        <a:lstStyle/>
        <a:p>
          <a:pPr algn="ctr" latinLnBrk="1"/>
          <a:endParaRPr lang="ko-KR" altLang="en-US"/>
        </a:p>
      </dgm:t>
    </dgm:pt>
    <dgm:pt modelId="{29A0F49B-E885-4B52-8FB2-E3BB087244C4}" type="sibTrans" cxnId="{8319A131-F3F8-4477-BC96-184142C6A950}">
      <dgm:prSet/>
      <dgm:spPr/>
      <dgm:t>
        <a:bodyPr/>
        <a:lstStyle/>
        <a:p>
          <a:pPr algn="ctr" latinLnBrk="1"/>
          <a:endParaRPr lang="ko-KR" altLang="en-US"/>
        </a:p>
      </dgm:t>
    </dgm:pt>
    <dgm:pt modelId="{3A058A02-188D-4709-BA79-8B4690F155F6}">
      <dgm:prSet/>
      <dgm:spPr/>
      <dgm:t>
        <a:bodyPr/>
        <a:lstStyle/>
        <a:p>
          <a:pPr algn="ctr" rtl="0" latinLnBrk="1"/>
          <a:r>
            <a:rPr lang="ko-KR" smtClean="0"/>
            <a:t>학교섭외 방법</a:t>
          </a:r>
          <a:endParaRPr lang="ko-KR"/>
        </a:p>
      </dgm:t>
    </dgm:pt>
    <dgm:pt modelId="{DFF0C9FF-8B6F-4E14-863F-95763696328B}" type="parTrans" cxnId="{BA90D91B-1123-4F0D-82EB-B592C576DA68}">
      <dgm:prSet/>
      <dgm:spPr/>
      <dgm:t>
        <a:bodyPr/>
        <a:lstStyle/>
        <a:p>
          <a:pPr algn="ctr" latinLnBrk="1"/>
          <a:endParaRPr lang="ko-KR" altLang="en-US"/>
        </a:p>
      </dgm:t>
    </dgm:pt>
    <dgm:pt modelId="{A76A8F2B-4B18-43F9-8A62-7BA03400694B}" type="sibTrans" cxnId="{BA90D91B-1123-4F0D-82EB-B592C576DA68}">
      <dgm:prSet/>
      <dgm:spPr/>
      <dgm:t>
        <a:bodyPr/>
        <a:lstStyle/>
        <a:p>
          <a:pPr algn="ctr" latinLnBrk="1"/>
          <a:endParaRPr lang="ko-KR" altLang="en-US"/>
        </a:p>
      </dgm:t>
    </dgm:pt>
    <dgm:pt modelId="{FB6457D7-5F6A-4755-B059-37C575EFD8C7}">
      <dgm:prSet/>
      <dgm:spPr/>
      <dgm:t>
        <a:bodyPr/>
        <a:lstStyle/>
        <a:p>
          <a:pPr algn="ctr" rtl="0" latinLnBrk="1"/>
          <a:r>
            <a:rPr lang="ko-KR" smtClean="0"/>
            <a:t>조사방법</a:t>
          </a:r>
          <a:endParaRPr lang="ko-KR"/>
        </a:p>
      </dgm:t>
    </dgm:pt>
    <dgm:pt modelId="{F0519C7D-16C5-455B-B65E-6F377C462C0F}" type="parTrans" cxnId="{7BE8F744-DAA2-4D98-8DAC-394CFD85D09F}">
      <dgm:prSet/>
      <dgm:spPr/>
      <dgm:t>
        <a:bodyPr/>
        <a:lstStyle/>
        <a:p>
          <a:pPr algn="ctr" latinLnBrk="1"/>
          <a:endParaRPr lang="ko-KR" altLang="en-US"/>
        </a:p>
      </dgm:t>
    </dgm:pt>
    <dgm:pt modelId="{F0BFB186-D7EE-4C98-A0CE-C291E90AF9B5}" type="sibTrans" cxnId="{7BE8F744-DAA2-4D98-8DAC-394CFD85D09F}">
      <dgm:prSet/>
      <dgm:spPr/>
      <dgm:t>
        <a:bodyPr/>
        <a:lstStyle/>
        <a:p>
          <a:pPr algn="ctr" latinLnBrk="1"/>
          <a:endParaRPr lang="ko-KR" altLang="en-US"/>
        </a:p>
      </dgm:t>
    </dgm:pt>
    <dgm:pt modelId="{89E4DA82-258C-4F82-9A32-BE51BBBE40CA}" type="pres">
      <dgm:prSet presAssocID="{EBBB329E-D3AF-4326-B3FB-35DC53D448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AA4959-7D3B-4E61-9624-E224E2924D5B}" type="pres">
      <dgm:prSet presAssocID="{58B65DBC-B2AE-4060-ACFA-504534C7452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AC7652-6A69-4FC3-928A-74E7688241B7}" type="pres">
      <dgm:prSet presAssocID="{724A82F5-6508-4DD1-B2B5-487031155C7C}" presName="spacer" presStyleCnt="0"/>
      <dgm:spPr/>
    </dgm:pt>
    <dgm:pt modelId="{AC31D2FE-6354-4BAD-9361-866B042BCF93}" type="pres">
      <dgm:prSet presAssocID="{4FF9FE05-F329-4546-849F-B72ABE7B4BE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473EB9-4342-4890-AEEE-8F94A0C50621}" type="pres">
      <dgm:prSet presAssocID="{9464F7DB-A25D-4254-87DF-AD4232A30487}" presName="spacer" presStyleCnt="0"/>
      <dgm:spPr/>
    </dgm:pt>
    <dgm:pt modelId="{56A533AA-0E38-4461-8355-7EA05DA38DE6}" type="pres">
      <dgm:prSet presAssocID="{29850C62-D2A3-402B-B114-D44CD5D1C7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030E60-D461-4B77-8BBF-523A9D830D1A}" type="pres">
      <dgm:prSet presAssocID="{29A0F49B-E885-4B52-8FB2-E3BB087244C4}" presName="spacer" presStyleCnt="0"/>
      <dgm:spPr/>
    </dgm:pt>
    <dgm:pt modelId="{C7637D46-8888-4D9B-BC8A-D719E41C7069}" type="pres">
      <dgm:prSet presAssocID="{3A058A02-188D-4709-BA79-8B4690F155F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3B558E-1C75-4CD5-81A3-303F3D434D60}" type="pres">
      <dgm:prSet presAssocID="{A76A8F2B-4B18-43F9-8A62-7BA03400694B}" presName="spacer" presStyleCnt="0"/>
      <dgm:spPr/>
    </dgm:pt>
    <dgm:pt modelId="{2DADC5AD-9378-45B0-9EEB-F402AF1C0668}" type="pres">
      <dgm:prSet presAssocID="{FB6457D7-5F6A-4755-B059-37C575EFD8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7391E6D-2070-476A-A584-1B4F1894BB2F}" type="presOf" srcId="{3A058A02-188D-4709-BA79-8B4690F155F6}" destId="{C7637D46-8888-4D9B-BC8A-D719E41C7069}" srcOrd="0" destOrd="0" presId="urn:microsoft.com/office/officeart/2005/8/layout/vList2"/>
    <dgm:cxn modelId="{6443CBFE-1C3A-4750-8F5D-63C5EA2CCE15}" srcId="{EBBB329E-D3AF-4326-B3FB-35DC53D4482A}" destId="{4FF9FE05-F329-4546-849F-B72ABE7B4BE4}" srcOrd="1" destOrd="0" parTransId="{68550639-19D5-4247-A134-90FB5CFD56DE}" sibTransId="{9464F7DB-A25D-4254-87DF-AD4232A30487}"/>
    <dgm:cxn modelId="{BA90D91B-1123-4F0D-82EB-B592C576DA68}" srcId="{EBBB329E-D3AF-4326-B3FB-35DC53D4482A}" destId="{3A058A02-188D-4709-BA79-8B4690F155F6}" srcOrd="3" destOrd="0" parTransId="{DFF0C9FF-8B6F-4E14-863F-95763696328B}" sibTransId="{A76A8F2B-4B18-43F9-8A62-7BA03400694B}"/>
    <dgm:cxn modelId="{7BE8F744-DAA2-4D98-8DAC-394CFD85D09F}" srcId="{EBBB329E-D3AF-4326-B3FB-35DC53D4482A}" destId="{FB6457D7-5F6A-4755-B059-37C575EFD8C7}" srcOrd="4" destOrd="0" parTransId="{F0519C7D-16C5-455B-B65E-6F377C462C0F}" sibTransId="{F0BFB186-D7EE-4C98-A0CE-C291E90AF9B5}"/>
    <dgm:cxn modelId="{CC45283E-20C8-48A4-BA9D-85BE69B19449}" type="presOf" srcId="{EBBB329E-D3AF-4326-B3FB-35DC53D4482A}" destId="{89E4DA82-258C-4F82-9A32-BE51BBBE40CA}" srcOrd="0" destOrd="0" presId="urn:microsoft.com/office/officeart/2005/8/layout/vList2"/>
    <dgm:cxn modelId="{F9A07453-6C5C-4411-BE98-E9A5C3CEA684}" type="presOf" srcId="{29850C62-D2A3-402B-B114-D44CD5D1C7D2}" destId="{56A533AA-0E38-4461-8355-7EA05DA38DE6}" srcOrd="0" destOrd="0" presId="urn:microsoft.com/office/officeart/2005/8/layout/vList2"/>
    <dgm:cxn modelId="{0C800B18-FBF9-4745-9C40-842301B5677D}" srcId="{EBBB329E-D3AF-4326-B3FB-35DC53D4482A}" destId="{58B65DBC-B2AE-4060-ACFA-504534C7452B}" srcOrd="0" destOrd="0" parTransId="{5A65011C-5F35-48D1-8059-BAFF5AF724D2}" sibTransId="{724A82F5-6508-4DD1-B2B5-487031155C7C}"/>
    <dgm:cxn modelId="{434A0EBE-6002-411E-82B9-182D912BA572}" type="presOf" srcId="{4FF9FE05-F329-4546-849F-B72ABE7B4BE4}" destId="{AC31D2FE-6354-4BAD-9361-866B042BCF93}" srcOrd="0" destOrd="0" presId="urn:microsoft.com/office/officeart/2005/8/layout/vList2"/>
    <dgm:cxn modelId="{8319A131-F3F8-4477-BC96-184142C6A950}" srcId="{EBBB329E-D3AF-4326-B3FB-35DC53D4482A}" destId="{29850C62-D2A3-402B-B114-D44CD5D1C7D2}" srcOrd="2" destOrd="0" parTransId="{3D2DD1CA-D609-4DFE-AACD-AF63C65F3B5D}" sibTransId="{29A0F49B-E885-4B52-8FB2-E3BB087244C4}"/>
    <dgm:cxn modelId="{A94AE709-5D67-4DAB-90FB-9CD9E69DB56B}" type="presOf" srcId="{FB6457D7-5F6A-4755-B059-37C575EFD8C7}" destId="{2DADC5AD-9378-45B0-9EEB-F402AF1C0668}" srcOrd="0" destOrd="0" presId="urn:microsoft.com/office/officeart/2005/8/layout/vList2"/>
    <dgm:cxn modelId="{BDE0F704-D5DF-4695-917A-8091D8AEFD82}" type="presOf" srcId="{58B65DBC-B2AE-4060-ACFA-504534C7452B}" destId="{C3AA4959-7D3B-4E61-9624-E224E2924D5B}" srcOrd="0" destOrd="0" presId="urn:microsoft.com/office/officeart/2005/8/layout/vList2"/>
    <dgm:cxn modelId="{37E670D2-FBD1-40A8-BE19-0EC2A1BB0415}" type="presParOf" srcId="{89E4DA82-258C-4F82-9A32-BE51BBBE40CA}" destId="{C3AA4959-7D3B-4E61-9624-E224E2924D5B}" srcOrd="0" destOrd="0" presId="urn:microsoft.com/office/officeart/2005/8/layout/vList2"/>
    <dgm:cxn modelId="{A9C5CCFD-76D8-4926-83DA-689D41FF7CFA}" type="presParOf" srcId="{89E4DA82-258C-4F82-9A32-BE51BBBE40CA}" destId="{E8AC7652-6A69-4FC3-928A-74E7688241B7}" srcOrd="1" destOrd="0" presId="urn:microsoft.com/office/officeart/2005/8/layout/vList2"/>
    <dgm:cxn modelId="{F0370884-F6B0-43AE-BA5A-7B1CCECF8294}" type="presParOf" srcId="{89E4DA82-258C-4F82-9A32-BE51BBBE40CA}" destId="{AC31D2FE-6354-4BAD-9361-866B042BCF93}" srcOrd="2" destOrd="0" presId="urn:microsoft.com/office/officeart/2005/8/layout/vList2"/>
    <dgm:cxn modelId="{4577FAD7-8C48-48AA-9511-DA91164FEF79}" type="presParOf" srcId="{89E4DA82-258C-4F82-9A32-BE51BBBE40CA}" destId="{83473EB9-4342-4890-AEEE-8F94A0C50621}" srcOrd="3" destOrd="0" presId="urn:microsoft.com/office/officeart/2005/8/layout/vList2"/>
    <dgm:cxn modelId="{3E641040-BBD4-4D47-8EA4-42908B553143}" type="presParOf" srcId="{89E4DA82-258C-4F82-9A32-BE51BBBE40CA}" destId="{56A533AA-0E38-4461-8355-7EA05DA38DE6}" srcOrd="4" destOrd="0" presId="urn:microsoft.com/office/officeart/2005/8/layout/vList2"/>
    <dgm:cxn modelId="{DDC71BA5-2525-4A54-A86D-D4E35F73E8E4}" type="presParOf" srcId="{89E4DA82-258C-4F82-9A32-BE51BBBE40CA}" destId="{10030E60-D461-4B77-8BBF-523A9D830D1A}" srcOrd="5" destOrd="0" presId="urn:microsoft.com/office/officeart/2005/8/layout/vList2"/>
    <dgm:cxn modelId="{82B82393-6AD9-4B4C-84B6-3DACA8EE4ADF}" type="presParOf" srcId="{89E4DA82-258C-4F82-9A32-BE51BBBE40CA}" destId="{C7637D46-8888-4D9B-BC8A-D719E41C7069}" srcOrd="6" destOrd="0" presId="urn:microsoft.com/office/officeart/2005/8/layout/vList2"/>
    <dgm:cxn modelId="{615EA2D6-2B36-42F1-94DA-B4737CA13D16}" type="presParOf" srcId="{89E4DA82-258C-4F82-9A32-BE51BBBE40CA}" destId="{BB3B558E-1C75-4CD5-81A3-303F3D434D60}" srcOrd="7" destOrd="0" presId="urn:microsoft.com/office/officeart/2005/8/layout/vList2"/>
    <dgm:cxn modelId="{16BEC103-5E4B-4839-B76E-8EBEB9179726}" type="presParOf" srcId="{89E4DA82-258C-4F82-9A32-BE51BBBE40CA}" destId="{2DADC5AD-9378-45B0-9EEB-F402AF1C0668}" srcOrd="8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F58A7-1A31-4B73-B480-B459F5CF7EBE}">
      <dsp:nvSpPr>
        <dsp:cNvPr id="0" name=""/>
        <dsp:cNvSpPr/>
      </dsp:nvSpPr>
      <dsp:spPr>
        <a:xfrm rot="5400000">
          <a:off x="-250983" y="252955"/>
          <a:ext cx="1673221" cy="11712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kern="1200" dirty="0" smtClean="0"/>
            <a:t>1</a:t>
          </a:r>
          <a:endParaRPr lang="ko-KR" altLang="en-US" sz="3600" kern="1200" dirty="0"/>
        </a:p>
      </dsp:txBody>
      <dsp:txXfrm rot="-5400000">
        <a:off x="1" y="587600"/>
        <a:ext cx="1171255" cy="501966"/>
      </dsp:txXfrm>
    </dsp:sp>
    <dsp:sp modelId="{849FFD97-CB7D-4AB6-92FB-2B76A1A1AFA6}">
      <dsp:nvSpPr>
        <dsp:cNvPr id="0" name=""/>
        <dsp:cNvSpPr/>
      </dsp:nvSpPr>
      <dsp:spPr>
        <a:xfrm rot="5400000">
          <a:off x="5299630" y="-4126402"/>
          <a:ext cx="1087594" cy="9344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연구는 왜 하지</a:t>
          </a:r>
          <a:r>
            <a:rPr lang="en-US" altLang="ko-KR" sz="2100" kern="1200" dirty="0" smtClean="0"/>
            <a:t>?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사회에 대해 끊임없이 의심을 갖고 탐구하자</a:t>
          </a:r>
          <a:endParaRPr lang="ko-KR" altLang="en-US" sz="2100" kern="1200" dirty="0"/>
        </a:p>
      </dsp:txBody>
      <dsp:txXfrm rot="-5400000">
        <a:off x="1171255" y="55065"/>
        <a:ext cx="9291252" cy="981410"/>
      </dsp:txXfrm>
    </dsp:sp>
    <dsp:sp modelId="{0E834925-A67A-4A0F-8D0A-855A160AD6F7}">
      <dsp:nvSpPr>
        <dsp:cNvPr id="0" name=""/>
        <dsp:cNvSpPr/>
      </dsp:nvSpPr>
      <dsp:spPr>
        <a:xfrm rot="5400000">
          <a:off x="-250983" y="1732882"/>
          <a:ext cx="1673221" cy="1171255"/>
        </a:xfrm>
        <a:prstGeom prst="chevron">
          <a:avLst/>
        </a:prstGeom>
        <a:solidFill>
          <a:schemeClr val="accent5">
            <a:hueOff val="-9378912"/>
            <a:satOff val="27345"/>
            <a:lumOff val="2352"/>
            <a:alphaOff val="0"/>
          </a:schemeClr>
        </a:solidFill>
        <a:ln w="19050" cap="flat" cmpd="sng" algn="ctr">
          <a:solidFill>
            <a:schemeClr val="accent5">
              <a:hueOff val="-9378912"/>
              <a:satOff val="273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kern="1200" dirty="0" smtClean="0"/>
            <a:t>2</a:t>
          </a:r>
          <a:endParaRPr lang="ko-KR" altLang="en-US" sz="3600" kern="1200" dirty="0"/>
        </a:p>
      </dsp:txBody>
      <dsp:txXfrm rot="-5400000">
        <a:off x="1" y="2067527"/>
        <a:ext cx="1171255" cy="501966"/>
      </dsp:txXfrm>
    </dsp:sp>
    <dsp:sp modelId="{5C5F32FF-CA41-4182-A192-0BBB699C5AF0}">
      <dsp:nvSpPr>
        <dsp:cNvPr id="0" name=""/>
        <dsp:cNvSpPr/>
      </dsp:nvSpPr>
      <dsp:spPr>
        <a:xfrm rot="5400000">
          <a:off x="5299630" y="-2646475"/>
          <a:ext cx="1087594" cy="9344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378912"/>
              <a:satOff val="273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연구는 어떻게 하지</a:t>
          </a:r>
          <a:r>
            <a:rPr lang="en-US" altLang="ko-KR" sz="2100" kern="1200" dirty="0" smtClean="0"/>
            <a:t>?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순서를 지켜서 치밀하게 조사하자</a:t>
          </a:r>
          <a:endParaRPr lang="ko-KR" altLang="en-US" sz="2100" kern="1200" dirty="0"/>
        </a:p>
      </dsp:txBody>
      <dsp:txXfrm rot="-5400000">
        <a:off x="1171255" y="1534992"/>
        <a:ext cx="9291252" cy="981410"/>
      </dsp:txXfrm>
    </dsp:sp>
    <dsp:sp modelId="{68CC963D-0496-4786-A1C0-092FF2233B62}">
      <dsp:nvSpPr>
        <dsp:cNvPr id="0" name=""/>
        <dsp:cNvSpPr/>
      </dsp:nvSpPr>
      <dsp:spPr>
        <a:xfrm rot="5400000">
          <a:off x="-250983" y="3212810"/>
          <a:ext cx="1673221" cy="1171255"/>
        </a:xfrm>
        <a:prstGeom prst="chevron">
          <a:avLst/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accent5">
              <a:hueOff val="-18757824"/>
              <a:satOff val="54691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600" kern="1200" dirty="0" smtClean="0"/>
            <a:t>3</a:t>
          </a:r>
          <a:endParaRPr lang="ko-KR" altLang="en-US" sz="3600" kern="1200" dirty="0"/>
        </a:p>
      </dsp:txBody>
      <dsp:txXfrm rot="-5400000">
        <a:off x="1" y="3547455"/>
        <a:ext cx="1171255" cy="501966"/>
      </dsp:txXfrm>
    </dsp:sp>
    <dsp:sp modelId="{FDD5E18A-14B2-4434-9D04-DD5C17E085E5}">
      <dsp:nvSpPr>
        <dsp:cNvPr id="0" name=""/>
        <dsp:cNvSpPr/>
      </dsp:nvSpPr>
      <dsp:spPr>
        <a:xfrm rot="5400000">
          <a:off x="5299630" y="-1166548"/>
          <a:ext cx="1087594" cy="9344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8757824"/>
              <a:satOff val="54691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연구윤리가 뭐지</a:t>
          </a:r>
          <a:r>
            <a:rPr lang="en-US" altLang="ko-KR" sz="2100" kern="1200" dirty="0" smtClean="0"/>
            <a:t>?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/>
            <a:t>남의 생각과 글을 도둑질 하지 말자 </a:t>
          </a:r>
          <a:endParaRPr lang="ko-KR" altLang="en-US" sz="2100" kern="1200" dirty="0"/>
        </a:p>
      </dsp:txBody>
      <dsp:txXfrm rot="-5400000">
        <a:off x="1171255" y="3014919"/>
        <a:ext cx="9291252" cy="981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1DCCD-C38C-46B6-B5EF-3BEBE2F3BA89}">
      <dsp:nvSpPr>
        <dsp:cNvPr id="0" name=""/>
        <dsp:cNvSpPr/>
      </dsp:nvSpPr>
      <dsp:spPr>
        <a:xfrm>
          <a:off x="0" y="572142"/>
          <a:ext cx="10515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555C2-72EB-4D95-8E24-D0EDB4E96C4F}">
      <dsp:nvSpPr>
        <dsp:cNvPr id="0" name=""/>
        <dsp:cNvSpPr/>
      </dsp:nvSpPr>
      <dsp:spPr>
        <a:xfrm>
          <a:off x="525780" y="40782"/>
          <a:ext cx="7360920" cy="1062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문헌자료 분석</a:t>
          </a:r>
          <a:endParaRPr lang="ko-KR" altLang="en-US" sz="3600" kern="1200" dirty="0"/>
        </a:p>
      </dsp:txBody>
      <dsp:txXfrm>
        <a:off x="577658" y="92660"/>
        <a:ext cx="7257164" cy="958964"/>
      </dsp:txXfrm>
    </dsp:sp>
    <dsp:sp modelId="{3517A56B-73B8-4788-B9CD-B4274C2AAE44}">
      <dsp:nvSpPr>
        <dsp:cNvPr id="0" name=""/>
        <dsp:cNvSpPr/>
      </dsp:nvSpPr>
      <dsp:spPr>
        <a:xfrm>
          <a:off x="0" y="2205102"/>
          <a:ext cx="10515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378912"/>
              <a:satOff val="27345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B20D6-E060-4DA0-AD5E-D5D117FB23F2}">
      <dsp:nvSpPr>
        <dsp:cNvPr id="0" name=""/>
        <dsp:cNvSpPr/>
      </dsp:nvSpPr>
      <dsp:spPr>
        <a:xfrm>
          <a:off x="525780" y="1673742"/>
          <a:ext cx="7360920" cy="1062720"/>
        </a:xfrm>
        <a:prstGeom prst="roundRect">
          <a:avLst/>
        </a:prstGeom>
        <a:solidFill>
          <a:schemeClr val="accent5">
            <a:hueOff val="-9378912"/>
            <a:satOff val="27345"/>
            <a:lumOff val="23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실험자료 분석</a:t>
          </a:r>
          <a:endParaRPr lang="ko-KR" altLang="en-US" sz="3600" kern="1200" dirty="0"/>
        </a:p>
      </dsp:txBody>
      <dsp:txXfrm>
        <a:off x="577658" y="1725620"/>
        <a:ext cx="7257164" cy="958964"/>
      </dsp:txXfrm>
    </dsp:sp>
    <dsp:sp modelId="{A5B0ACA9-AFA1-44D9-AAF6-710AA638D423}">
      <dsp:nvSpPr>
        <dsp:cNvPr id="0" name=""/>
        <dsp:cNvSpPr/>
      </dsp:nvSpPr>
      <dsp:spPr>
        <a:xfrm>
          <a:off x="0" y="3838062"/>
          <a:ext cx="10515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8757824"/>
              <a:satOff val="54691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1F97A-39C3-43AB-8D87-6326F6F45020}">
      <dsp:nvSpPr>
        <dsp:cNvPr id="0" name=""/>
        <dsp:cNvSpPr/>
      </dsp:nvSpPr>
      <dsp:spPr>
        <a:xfrm>
          <a:off x="525780" y="3306702"/>
          <a:ext cx="7360920" cy="1062720"/>
        </a:xfrm>
        <a:prstGeom prst="roundRect">
          <a:avLst/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현장자료 분석</a:t>
          </a:r>
          <a:endParaRPr lang="ko-KR" altLang="en-US" sz="3600" kern="1200" dirty="0"/>
        </a:p>
      </dsp:txBody>
      <dsp:txXfrm>
        <a:off x="577658" y="3358580"/>
        <a:ext cx="7257164" cy="9589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D339A-00F1-4A44-A6CA-7CDF78926914}">
      <dsp:nvSpPr>
        <dsp:cNvPr id="0" name=""/>
        <dsp:cNvSpPr/>
      </dsp:nvSpPr>
      <dsp:spPr>
        <a:xfrm>
          <a:off x="5664" y="148267"/>
          <a:ext cx="1755875" cy="13004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>
              <a:solidFill>
                <a:schemeClr val="tx1"/>
              </a:solidFill>
            </a:rPr>
            <a:t>뭐가 문제였을까</a:t>
          </a:r>
          <a:r>
            <a:rPr lang="en-US" sz="1800" kern="1200" dirty="0" smtClean="0">
              <a:solidFill>
                <a:schemeClr val="tx1"/>
              </a:solidFill>
            </a:rPr>
            <a:t>?</a:t>
          </a:r>
          <a:endParaRPr lang="ko-KR" sz="1800" kern="1200" dirty="0">
            <a:solidFill>
              <a:schemeClr val="tx1"/>
            </a:solidFill>
          </a:endParaRPr>
        </a:p>
      </dsp:txBody>
      <dsp:txXfrm>
        <a:off x="43753" y="186356"/>
        <a:ext cx="1679697" cy="1224267"/>
      </dsp:txXfrm>
    </dsp:sp>
    <dsp:sp modelId="{26A355A9-CB2A-4DBC-AF12-871DC147F16C}">
      <dsp:nvSpPr>
        <dsp:cNvPr id="0" name=""/>
        <dsp:cNvSpPr/>
      </dsp:nvSpPr>
      <dsp:spPr>
        <a:xfrm>
          <a:off x="1937127" y="580761"/>
          <a:ext cx="372245" cy="435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1937127" y="667852"/>
        <a:ext cx="260572" cy="261275"/>
      </dsp:txXfrm>
    </dsp:sp>
    <dsp:sp modelId="{3ED6459F-7B25-47CB-B18B-645D3C10CB0F}">
      <dsp:nvSpPr>
        <dsp:cNvPr id="0" name=""/>
        <dsp:cNvSpPr/>
      </dsp:nvSpPr>
      <dsp:spPr>
        <a:xfrm>
          <a:off x="2463890" y="148267"/>
          <a:ext cx="1755875" cy="1300445"/>
        </a:xfrm>
        <a:prstGeom prst="roundRect">
          <a:avLst>
            <a:gd name="adj" fmla="val 10000"/>
          </a:avLst>
        </a:prstGeom>
        <a:solidFill>
          <a:schemeClr val="accent5">
            <a:hueOff val="-4689456"/>
            <a:satOff val="13673"/>
            <a:lumOff val="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>
              <a:solidFill>
                <a:schemeClr val="tx1"/>
              </a:solidFill>
            </a:rPr>
            <a:t>왜 썼을까</a:t>
          </a:r>
          <a:r>
            <a:rPr lang="en-US" sz="1800" kern="1200" dirty="0" smtClean="0">
              <a:solidFill>
                <a:schemeClr val="tx1"/>
              </a:solidFill>
            </a:rPr>
            <a:t>?</a:t>
          </a:r>
          <a:endParaRPr lang="ko-KR" sz="1800" kern="1200" dirty="0">
            <a:solidFill>
              <a:schemeClr val="tx1"/>
            </a:solidFill>
          </a:endParaRPr>
        </a:p>
      </dsp:txBody>
      <dsp:txXfrm>
        <a:off x="2501979" y="186356"/>
        <a:ext cx="1679697" cy="1224267"/>
      </dsp:txXfrm>
    </dsp:sp>
    <dsp:sp modelId="{CCE8159D-743B-418F-86E9-DE43ACB211A8}">
      <dsp:nvSpPr>
        <dsp:cNvPr id="0" name=""/>
        <dsp:cNvSpPr/>
      </dsp:nvSpPr>
      <dsp:spPr>
        <a:xfrm>
          <a:off x="4395353" y="580761"/>
          <a:ext cx="372245" cy="435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252608"/>
            <a:satOff val="18230"/>
            <a:lumOff val="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4395353" y="667852"/>
        <a:ext cx="260572" cy="261275"/>
      </dsp:txXfrm>
    </dsp:sp>
    <dsp:sp modelId="{33A6167D-FA46-4995-9AEE-C0FEA0540AFF}">
      <dsp:nvSpPr>
        <dsp:cNvPr id="0" name=""/>
        <dsp:cNvSpPr/>
      </dsp:nvSpPr>
      <dsp:spPr>
        <a:xfrm>
          <a:off x="4922116" y="148267"/>
          <a:ext cx="1755875" cy="1300445"/>
        </a:xfrm>
        <a:prstGeom prst="roundRect">
          <a:avLst>
            <a:gd name="adj" fmla="val 10000"/>
          </a:avLst>
        </a:prstGeom>
        <a:solidFill>
          <a:schemeClr val="accent5">
            <a:hueOff val="-9378912"/>
            <a:satOff val="27345"/>
            <a:lumOff val="23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>
              <a:solidFill>
                <a:schemeClr val="tx1"/>
              </a:solidFill>
            </a:rPr>
            <a:t>뭐가 궁금했을까</a:t>
          </a:r>
          <a:r>
            <a:rPr lang="en-US" sz="1800" kern="1200" dirty="0" smtClean="0">
              <a:solidFill>
                <a:schemeClr val="tx1"/>
              </a:solidFill>
            </a:rPr>
            <a:t>?</a:t>
          </a:r>
          <a:endParaRPr lang="ko-KR" sz="1800" kern="1200" dirty="0">
            <a:solidFill>
              <a:schemeClr val="tx1"/>
            </a:solidFill>
          </a:endParaRPr>
        </a:p>
      </dsp:txBody>
      <dsp:txXfrm>
        <a:off x="4960205" y="186356"/>
        <a:ext cx="1679697" cy="1224267"/>
      </dsp:txXfrm>
    </dsp:sp>
    <dsp:sp modelId="{7C7B1C58-4C55-497A-B41A-BB422F2DC77B}">
      <dsp:nvSpPr>
        <dsp:cNvPr id="0" name=""/>
        <dsp:cNvSpPr/>
      </dsp:nvSpPr>
      <dsp:spPr>
        <a:xfrm>
          <a:off x="6853579" y="580761"/>
          <a:ext cx="372245" cy="435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505216"/>
            <a:satOff val="36461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6853579" y="667852"/>
        <a:ext cx="260572" cy="261275"/>
      </dsp:txXfrm>
    </dsp:sp>
    <dsp:sp modelId="{6702EEC6-8EE5-4518-9DB6-278954C04558}">
      <dsp:nvSpPr>
        <dsp:cNvPr id="0" name=""/>
        <dsp:cNvSpPr/>
      </dsp:nvSpPr>
      <dsp:spPr>
        <a:xfrm>
          <a:off x="7380342" y="148267"/>
          <a:ext cx="1755875" cy="1300445"/>
        </a:xfrm>
        <a:prstGeom prst="roundRect">
          <a:avLst>
            <a:gd name="adj" fmla="val 10000"/>
          </a:avLst>
        </a:prstGeom>
        <a:solidFill>
          <a:schemeClr val="accent5">
            <a:hueOff val="-14068369"/>
            <a:satOff val="41018"/>
            <a:lumOff val="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>
              <a:solidFill>
                <a:schemeClr val="tx1"/>
              </a:solidFill>
            </a:rPr>
            <a:t>궁금증에 대한 결과는 뭐였을까</a:t>
          </a:r>
          <a:r>
            <a:rPr lang="en-US" sz="1800" kern="1200" dirty="0" smtClean="0">
              <a:solidFill>
                <a:schemeClr val="tx1"/>
              </a:solidFill>
            </a:rPr>
            <a:t>? </a:t>
          </a:r>
          <a:endParaRPr lang="ko-KR" sz="1800" kern="1200" dirty="0">
            <a:solidFill>
              <a:schemeClr val="tx1"/>
            </a:solidFill>
          </a:endParaRPr>
        </a:p>
      </dsp:txBody>
      <dsp:txXfrm>
        <a:off x="7418431" y="186356"/>
        <a:ext cx="1679697" cy="1224267"/>
      </dsp:txXfrm>
    </dsp:sp>
    <dsp:sp modelId="{123E0D5F-194B-4073-8B09-524A666061E0}">
      <dsp:nvSpPr>
        <dsp:cNvPr id="0" name=""/>
        <dsp:cNvSpPr/>
      </dsp:nvSpPr>
      <dsp:spPr>
        <a:xfrm>
          <a:off x="9311805" y="580761"/>
          <a:ext cx="372245" cy="435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9311805" y="667852"/>
        <a:ext cx="260572" cy="261275"/>
      </dsp:txXfrm>
    </dsp:sp>
    <dsp:sp modelId="{A5BFEFB2-EE24-4A8E-B4E7-EA2D7A05CAF1}">
      <dsp:nvSpPr>
        <dsp:cNvPr id="0" name=""/>
        <dsp:cNvSpPr/>
      </dsp:nvSpPr>
      <dsp:spPr>
        <a:xfrm>
          <a:off x="9838568" y="148267"/>
          <a:ext cx="1755875" cy="1300445"/>
        </a:xfrm>
        <a:prstGeom prst="roundRect">
          <a:avLst>
            <a:gd name="adj" fmla="val 10000"/>
          </a:avLst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800" kern="1200" dirty="0" smtClean="0">
              <a:solidFill>
                <a:schemeClr val="tx1"/>
              </a:solidFill>
            </a:rPr>
            <a:t>내 생각은</a:t>
          </a:r>
          <a:r>
            <a:rPr lang="en-US" sz="1800" kern="1200" dirty="0" smtClean="0">
              <a:solidFill>
                <a:schemeClr val="tx1"/>
              </a:solidFill>
            </a:rPr>
            <a:t>..</a:t>
          </a:r>
          <a:endParaRPr lang="ko-KR" sz="1800" kern="1200" dirty="0">
            <a:solidFill>
              <a:schemeClr val="tx1"/>
            </a:solidFill>
          </a:endParaRPr>
        </a:p>
      </dsp:txBody>
      <dsp:txXfrm>
        <a:off x="9876657" y="186356"/>
        <a:ext cx="1679697" cy="12242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903CA-D9AE-4703-BAD6-9CD05BDFA0B9}">
      <dsp:nvSpPr>
        <dsp:cNvPr id="0" name=""/>
        <dsp:cNvSpPr/>
      </dsp:nvSpPr>
      <dsp:spPr>
        <a:xfrm>
          <a:off x="0" y="597695"/>
          <a:ext cx="3953814" cy="8470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700" kern="1200" smtClean="0"/>
            <a:t>데이터 코딩</a:t>
          </a:r>
          <a:endParaRPr lang="ko-KR" sz="2700" kern="1200"/>
        </a:p>
      </dsp:txBody>
      <dsp:txXfrm>
        <a:off x="41347" y="639042"/>
        <a:ext cx="3871120" cy="764312"/>
      </dsp:txXfrm>
    </dsp:sp>
    <dsp:sp modelId="{48BCC878-7C8C-4570-9D09-F98A132821B8}">
      <dsp:nvSpPr>
        <dsp:cNvPr id="0" name=""/>
        <dsp:cNvSpPr/>
      </dsp:nvSpPr>
      <dsp:spPr>
        <a:xfrm>
          <a:off x="0" y="1522462"/>
          <a:ext cx="3953814" cy="847006"/>
        </a:xfrm>
        <a:prstGeom prst="roundRect">
          <a:avLst/>
        </a:prstGeom>
        <a:solidFill>
          <a:schemeClr val="accent5">
            <a:hueOff val="-6252608"/>
            <a:satOff val="18230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700" kern="1200" smtClean="0"/>
            <a:t>엑셀</a:t>
          </a:r>
          <a:r>
            <a:rPr lang="en-US" sz="2700" kern="1200" smtClean="0"/>
            <a:t>(excel)</a:t>
          </a:r>
          <a:r>
            <a:rPr lang="ko-KR" sz="2700" kern="1200" smtClean="0"/>
            <a:t>분석</a:t>
          </a:r>
          <a:endParaRPr lang="ko-KR" sz="2700" kern="1200"/>
        </a:p>
      </dsp:txBody>
      <dsp:txXfrm>
        <a:off x="41347" y="1563809"/>
        <a:ext cx="3871120" cy="764312"/>
      </dsp:txXfrm>
    </dsp:sp>
    <dsp:sp modelId="{E3B80282-A678-4780-8B95-725444BEA0CE}">
      <dsp:nvSpPr>
        <dsp:cNvPr id="0" name=""/>
        <dsp:cNvSpPr/>
      </dsp:nvSpPr>
      <dsp:spPr>
        <a:xfrm>
          <a:off x="0" y="2447229"/>
          <a:ext cx="3953814" cy="847006"/>
        </a:xfrm>
        <a:prstGeom prst="roundRect">
          <a:avLst/>
        </a:prstGeom>
        <a:solidFill>
          <a:schemeClr val="accent5">
            <a:hueOff val="-12505216"/>
            <a:satOff val="36461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Spss </a:t>
          </a:r>
          <a:r>
            <a:rPr lang="ko-KR" sz="2700" kern="1200" smtClean="0"/>
            <a:t>통계 프로그램 분석</a:t>
          </a:r>
          <a:endParaRPr lang="ko-KR" sz="2700" kern="1200"/>
        </a:p>
      </dsp:txBody>
      <dsp:txXfrm>
        <a:off x="41347" y="2488576"/>
        <a:ext cx="3871120" cy="764312"/>
      </dsp:txXfrm>
    </dsp:sp>
    <dsp:sp modelId="{4FC078C1-EE3C-4EDB-BF30-6A317A65C6FD}">
      <dsp:nvSpPr>
        <dsp:cNvPr id="0" name=""/>
        <dsp:cNvSpPr/>
      </dsp:nvSpPr>
      <dsp:spPr>
        <a:xfrm>
          <a:off x="0" y="3371995"/>
          <a:ext cx="3953814" cy="847006"/>
        </a:xfrm>
        <a:prstGeom prst="roundRect">
          <a:avLst/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700" kern="1200" smtClean="0"/>
            <a:t>표 만들기 </a:t>
          </a:r>
          <a:endParaRPr lang="ko-KR" sz="2700" kern="1200"/>
        </a:p>
      </dsp:txBody>
      <dsp:txXfrm>
        <a:off x="41347" y="3413342"/>
        <a:ext cx="3871120" cy="7643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FCAC8-5F45-4F39-B397-0583666AC3CF}">
      <dsp:nvSpPr>
        <dsp:cNvPr id="0" name=""/>
        <dsp:cNvSpPr/>
      </dsp:nvSpPr>
      <dsp:spPr>
        <a:xfrm>
          <a:off x="0" y="74826"/>
          <a:ext cx="8701289" cy="8783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/>
            <a:t>I.</a:t>
          </a:r>
          <a:r>
            <a:rPr lang="ko-KR" altLang="en-US" sz="2800" kern="1200" dirty="0" smtClean="0"/>
            <a:t>서론</a:t>
          </a:r>
          <a:endParaRPr lang="ko-KR" altLang="en-US" sz="2800" kern="1200" dirty="0"/>
        </a:p>
      </dsp:txBody>
      <dsp:txXfrm>
        <a:off x="42879" y="117705"/>
        <a:ext cx="8615531" cy="792619"/>
      </dsp:txXfrm>
    </dsp:sp>
    <dsp:sp modelId="{3634A8B4-0B85-49CD-B5B7-3622E365D866}">
      <dsp:nvSpPr>
        <dsp:cNvPr id="0" name=""/>
        <dsp:cNvSpPr/>
      </dsp:nvSpPr>
      <dsp:spPr>
        <a:xfrm>
          <a:off x="0" y="1033843"/>
          <a:ext cx="8701289" cy="878377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/>
            <a:t>II. </a:t>
          </a:r>
          <a:r>
            <a:rPr lang="ko-KR" altLang="en-US" sz="2800" kern="1200" dirty="0" smtClean="0"/>
            <a:t>이론적 배경</a:t>
          </a:r>
          <a:r>
            <a:rPr lang="en-US" altLang="ko-KR" sz="2800" kern="1200" dirty="0" smtClean="0"/>
            <a:t>(</a:t>
          </a:r>
          <a:r>
            <a:rPr lang="ko-KR" altLang="en-US" sz="2800" kern="1200" dirty="0" smtClean="0"/>
            <a:t>선행연구 분석</a:t>
          </a:r>
          <a:r>
            <a:rPr lang="en-US" altLang="ko-KR" sz="2800" kern="1200" dirty="0" smtClean="0"/>
            <a:t>)</a:t>
          </a:r>
          <a:endParaRPr lang="ko-KR" altLang="en-US" sz="2800" kern="1200" dirty="0"/>
        </a:p>
      </dsp:txBody>
      <dsp:txXfrm>
        <a:off x="42879" y="1076722"/>
        <a:ext cx="8615531" cy="792619"/>
      </dsp:txXfrm>
    </dsp:sp>
    <dsp:sp modelId="{05AC05BC-B1EF-4849-BBC6-B0E8BE1E1F33}">
      <dsp:nvSpPr>
        <dsp:cNvPr id="0" name=""/>
        <dsp:cNvSpPr/>
      </dsp:nvSpPr>
      <dsp:spPr>
        <a:xfrm>
          <a:off x="0" y="1992861"/>
          <a:ext cx="8701289" cy="87837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/>
            <a:t>III. </a:t>
          </a:r>
          <a:r>
            <a:rPr lang="ko-KR" altLang="en-US" sz="2800" kern="1200" dirty="0" smtClean="0"/>
            <a:t>연구방법</a:t>
          </a:r>
          <a:endParaRPr lang="ko-KR" altLang="en-US" sz="2800" kern="1200" dirty="0"/>
        </a:p>
      </dsp:txBody>
      <dsp:txXfrm>
        <a:off x="42879" y="2035740"/>
        <a:ext cx="8615531" cy="792619"/>
      </dsp:txXfrm>
    </dsp:sp>
    <dsp:sp modelId="{7A74E129-23CF-4AF5-8D0F-D0D52FC33178}">
      <dsp:nvSpPr>
        <dsp:cNvPr id="0" name=""/>
        <dsp:cNvSpPr/>
      </dsp:nvSpPr>
      <dsp:spPr>
        <a:xfrm>
          <a:off x="0" y="2951878"/>
          <a:ext cx="8701289" cy="878377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/>
            <a:t>VI. </a:t>
          </a:r>
          <a:r>
            <a:rPr lang="ko-KR" altLang="en-US" sz="2800" kern="1200" dirty="0" smtClean="0"/>
            <a:t>연구결과</a:t>
          </a:r>
          <a:endParaRPr lang="ko-KR" altLang="en-US" sz="2800" kern="1200" dirty="0"/>
        </a:p>
      </dsp:txBody>
      <dsp:txXfrm>
        <a:off x="42879" y="2994757"/>
        <a:ext cx="8615531" cy="792619"/>
      </dsp:txXfrm>
    </dsp:sp>
    <dsp:sp modelId="{1C74F442-21CD-4FF1-9734-35E03E88BDD0}">
      <dsp:nvSpPr>
        <dsp:cNvPr id="0" name=""/>
        <dsp:cNvSpPr/>
      </dsp:nvSpPr>
      <dsp:spPr>
        <a:xfrm>
          <a:off x="0" y="3910896"/>
          <a:ext cx="8701289" cy="87837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/>
            <a:t>V. </a:t>
          </a:r>
          <a:r>
            <a:rPr lang="ko-KR" altLang="en-US" sz="2800" kern="1200" dirty="0" smtClean="0"/>
            <a:t>결론</a:t>
          </a:r>
          <a:endParaRPr lang="ko-KR" altLang="en-US" sz="2800" kern="1200" dirty="0"/>
        </a:p>
      </dsp:txBody>
      <dsp:txXfrm>
        <a:off x="42879" y="3953775"/>
        <a:ext cx="8615531" cy="7926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0C642-BEE4-4DF0-96BB-684E6A3F897A}">
      <dsp:nvSpPr>
        <dsp:cNvPr id="0" name=""/>
        <dsp:cNvSpPr/>
      </dsp:nvSpPr>
      <dsp:spPr>
        <a:xfrm>
          <a:off x="0" y="25049"/>
          <a:ext cx="11357288" cy="9411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1. </a:t>
          </a:r>
          <a:r>
            <a:rPr lang="ko-KR" sz="3000" kern="1200" dirty="0" smtClean="0"/>
            <a:t>연구 주제와 관련된 개념 정리 </a:t>
          </a:r>
          <a:endParaRPr lang="ko-KR" sz="3000" kern="1200" dirty="0"/>
        </a:p>
      </dsp:txBody>
      <dsp:txXfrm>
        <a:off x="45942" y="70991"/>
        <a:ext cx="11265404" cy="849234"/>
      </dsp:txXfrm>
    </dsp:sp>
    <dsp:sp modelId="{34D930AF-7865-464A-9F7C-3E2B046A4017}">
      <dsp:nvSpPr>
        <dsp:cNvPr id="0" name=""/>
        <dsp:cNvSpPr/>
      </dsp:nvSpPr>
      <dsp:spPr>
        <a:xfrm>
          <a:off x="0" y="1052568"/>
          <a:ext cx="11357288" cy="941118"/>
        </a:xfrm>
        <a:prstGeom prst="roundRect">
          <a:avLst/>
        </a:prstGeom>
        <a:solidFill>
          <a:schemeClr val="accent5">
            <a:hueOff val="-9378912"/>
            <a:satOff val="27345"/>
            <a:lumOff val="23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2. </a:t>
          </a:r>
          <a:r>
            <a:rPr lang="ko-KR" sz="3000" kern="1200" dirty="0" smtClean="0"/>
            <a:t>연구 주제와 관련된 지금까지 이미 연구된 선행연구 분석 </a:t>
          </a:r>
          <a:endParaRPr lang="ko-KR" sz="3000" kern="1200" dirty="0"/>
        </a:p>
      </dsp:txBody>
      <dsp:txXfrm>
        <a:off x="45942" y="1098510"/>
        <a:ext cx="11265404" cy="849234"/>
      </dsp:txXfrm>
    </dsp:sp>
    <dsp:sp modelId="{DD65962E-E013-4655-90B4-C8551E6511F5}">
      <dsp:nvSpPr>
        <dsp:cNvPr id="0" name=""/>
        <dsp:cNvSpPr/>
      </dsp:nvSpPr>
      <dsp:spPr>
        <a:xfrm>
          <a:off x="0" y="2080086"/>
          <a:ext cx="11357288" cy="941118"/>
        </a:xfrm>
        <a:prstGeom prst="roundRect">
          <a:avLst/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3000" kern="1200" smtClean="0"/>
            <a:t>3.  주제 관련 선행연구 분석을 통해 시사점</a:t>
          </a:r>
          <a:r>
            <a:rPr lang="en-US" sz="3000" kern="1200" smtClean="0"/>
            <a:t>, </a:t>
          </a:r>
          <a:r>
            <a:rPr lang="ko-KR" sz="3000" kern="1200" smtClean="0"/>
            <a:t>미흡한 점 등을 도출</a:t>
          </a:r>
          <a:endParaRPr lang="ko-KR" sz="3000" kern="1200"/>
        </a:p>
      </dsp:txBody>
      <dsp:txXfrm>
        <a:off x="45942" y="2126028"/>
        <a:ext cx="11265404" cy="8492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82F0A-006C-4F10-9C6C-487F01CA66FA}">
      <dsp:nvSpPr>
        <dsp:cNvPr id="0" name=""/>
        <dsp:cNvSpPr/>
      </dsp:nvSpPr>
      <dsp:spPr>
        <a:xfrm>
          <a:off x="0" y="551025"/>
          <a:ext cx="11096223" cy="8783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/>
            <a:t>1. </a:t>
          </a:r>
          <a:r>
            <a:rPr lang="ko-KR" sz="2800" kern="1200" dirty="0" smtClean="0"/>
            <a:t>문헌연구</a:t>
          </a:r>
          <a:r>
            <a:rPr lang="en-US" sz="2800" kern="1200" dirty="0" smtClean="0"/>
            <a:t>, </a:t>
          </a:r>
          <a:r>
            <a:rPr lang="ko-KR" sz="2800" kern="1200" dirty="0" smtClean="0"/>
            <a:t>실험연구</a:t>
          </a:r>
          <a:r>
            <a:rPr lang="en-US" sz="2800" kern="1200" dirty="0" smtClean="0"/>
            <a:t>(</a:t>
          </a:r>
          <a:r>
            <a:rPr lang="ko-KR" sz="2800" kern="1200" dirty="0" err="1" smtClean="0"/>
            <a:t>양적연구</a:t>
          </a:r>
          <a:r>
            <a:rPr lang="en-US" sz="2800" kern="1200" dirty="0" smtClean="0"/>
            <a:t>), </a:t>
          </a:r>
          <a:r>
            <a:rPr lang="ko-KR" sz="2800" kern="1200" dirty="0" smtClean="0"/>
            <a:t>참여관찰</a:t>
          </a:r>
          <a:r>
            <a:rPr lang="en-US" sz="2800" kern="1200" dirty="0" smtClean="0"/>
            <a:t> </a:t>
          </a:r>
          <a:r>
            <a:rPr lang="ko-KR" sz="2800" kern="1200" dirty="0" smtClean="0"/>
            <a:t>및 인터뷰 연구</a:t>
          </a:r>
          <a:r>
            <a:rPr lang="en-US" sz="2800" kern="1200" dirty="0" smtClean="0"/>
            <a:t>(</a:t>
          </a:r>
          <a:r>
            <a:rPr lang="ko-KR" sz="2800" kern="1200" dirty="0" err="1" smtClean="0"/>
            <a:t>질적연구</a:t>
          </a:r>
          <a:r>
            <a:rPr lang="en-US" sz="2800" kern="1200" dirty="0" smtClean="0"/>
            <a:t>)</a:t>
          </a:r>
          <a:endParaRPr lang="ko-KR" sz="2800" kern="1200" dirty="0"/>
        </a:p>
      </dsp:txBody>
      <dsp:txXfrm>
        <a:off x="42879" y="593904"/>
        <a:ext cx="11010465" cy="792619"/>
      </dsp:txXfrm>
    </dsp:sp>
    <dsp:sp modelId="{BAA68B6E-75EA-4163-AA52-DEA9040E60F3}">
      <dsp:nvSpPr>
        <dsp:cNvPr id="0" name=""/>
        <dsp:cNvSpPr/>
      </dsp:nvSpPr>
      <dsp:spPr>
        <a:xfrm>
          <a:off x="0" y="1510043"/>
          <a:ext cx="11096223" cy="878377"/>
        </a:xfrm>
        <a:prstGeom prst="roundRect">
          <a:avLst/>
        </a:prstGeom>
        <a:solidFill>
          <a:schemeClr val="accent5">
            <a:hueOff val="-6252608"/>
            <a:satOff val="18230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2. </a:t>
          </a:r>
          <a:r>
            <a:rPr lang="ko-KR" sz="2800" kern="1200" smtClean="0"/>
            <a:t>연구대상</a:t>
          </a:r>
          <a:r>
            <a:rPr lang="en-US" sz="2800" kern="1200" smtClean="0"/>
            <a:t> </a:t>
          </a:r>
          <a:r>
            <a:rPr lang="ko-KR" sz="2800" kern="1200" smtClean="0"/>
            <a:t>소개</a:t>
          </a:r>
          <a:r>
            <a:rPr lang="en-US" sz="2800" kern="1200" smtClean="0"/>
            <a:t> </a:t>
          </a:r>
          <a:endParaRPr lang="ko-KR" sz="2800" kern="1200"/>
        </a:p>
      </dsp:txBody>
      <dsp:txXfrm>
        <a:off x="42879" y="1552922"/>
        <a:ext cx="11010465" cy="792619"/>
      </dsp:txXfrm>
    </dsp:sp>
    <dsp:sp modelId="{F35E3309-8ED0-46AE-81AB-CF89A327CFDA}">
      <dsp:nvSpPr>
        <dsp:cNvPr id="0" name=""/>
        <dsp:cNvSpPr/>
      </dsp:nvSpPr>
      <dsp:spPr>
        <a:xfrm>
          <a:off x="0" y="2469060"/>
          <a:ext cx="11096223" cy="878377"/>
        </a:xfrm>
        <a:prstGeom prst="roundRect">
          <a:avLst/>
        </a:prstGeom>
        <a:solidFill>
          <a:schemeClr val="accent5">
            <a:hueOff val="-12505216"/>
            <a:satOff val="36461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3. </a:t>
          </a:r>
          <a:r>
            <a:rPr lang="ko-KR" sz="2800" kern="1200" smtClean="0"/>
            <a:t>상세한 설문 </a:t>
          </a:r>
          <a:r>
            <a:rPr lang="en-US" sz="2800" kern="1200" smtClean="0"/>
            <a:t>‘</a:t>
          </a:r>
          <a:r>
            <a:rPr lang="ko-KR" sz="2800" kern="1200" smtClean="0"/>
            <a:t>과정</a:t>
          </a:r>
          <a:r>
            <a:rPr lang="en-US" sz="2800" kern="1200" smtClean="0"/>
            <a:t>’</a:t>
          </a:r>
          <a:r>
            <a:rPr lang="ko-KR" sz="2800" kern="1200" smtClean="0"/>
            <a:t>설명</a:t>
          </a:r>
          <a:endParaRPr lang="ko-KR" sz="2800" kern="1200"/>
        </a:p>
      </dsp:txBody>
      <dsp:txXfrm>
        <a:off x="42879" y="2511939"/>
        <a:ext cx="11010465" cy="792619"/>
      </dsp:txXfrm>
    </dsp:sp>
    <dsp:sp modelId="{4EF2A660-BFCB-4253-BBC7-6F434660016A}">
      <dsp:nvSpPr>
        <dsp:cNvPr id="0" name=""/>
        <dsp:cNvSpPr/>
      </dsp:nvSpPr>
      <dsp:spPr>
        <a:xfrm>
          <a:off x="0" y="3428078"/>
          <a:ext cx="11096223" cy="878377"/>
        </a:xfrm>
        <a:prstGeom prst="roundRect">
          <a:avLst/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4. </a:t>
          </a:r>
          <a:r>
            <a:rPr lang="ko-KR" sz="2800" kern="1200" smtClean="0"/>
            <a:t>설문도구 소개</a:t>
          </a:r>
          <a:r>
            <a:rPr lang="en-US" sz="2800" kern="1200" smtClean="0"/>
            <a:t>, </a:t>
          </a:r>
          <a:r>
            <a:rPr lang="ko-KR" sz="2800" kern="1200" smtClean="0"/>
            <a:t>분석방법</a:t>
          </a:r>
          <a:endParaRPr lang="ko-KR" sz="2800" kern="1200"/>
        </a:p>
      </dsp:txBody>
      <dsp:txXfrm>
        <a:off x="42879" y="3470957"/>
        <a:ext cx="11010465" cy="7926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D4538-1EDC-41EC-A0E1-2432A6AE6A07}">
      <dsp:nvSpPr>
        <dsp:cNvPr id="0" name=""/>
        <dsp:cNvSpPr/>
      </dsp:nvSpPr>
      <dsp:spPr>
        <a:xfrm>
          <a:off x="0" y="7960"/>
          <a:ext cx="10515600" cy="9097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900" kern="1200" smtClean="0"/>
            <a:t>연구논문의 꽃</a:t>
          </a:r>
          <a:endParaRPr lang="en-US" sz="2900" kern="1200"/>
        </a:p>
      </dsp:txBody>
      <dsp:txXfrm>
        <a:off x="44410" y="52370"/>
        <a:ext cx="10426780" cy="820928"/>
      </dsp:txXfrm>
    </dsp:sp>
    <dsp:sp modelId="{E3670676-927D-4050-87E6-930903264033}">
      <dsp:nvSpPr>
        <dsp:cNvPr id="0" name=""/>
        <dsp:cNvSpPr/>
      </dsp:nvSpPr>
      <dsp:spPr>
        <a:xfrm>
          <a:off x="0" y="1001228"/>
          <a:ext cx="10515600" cy="909748"/>
        </a:xfrm>
        <a:prstGeom prst="roundRect">
          <a:avLst/>
        </a:prstGeom>
        <a:solidFill>
          <a:schemeClr val="accent5">
            <a:hueOff val="-6252608"/>
            <a:satOff val="18230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900" kern="1200" smtClean="0"/>
            <a:t>연구문제에 대한 답</a:t>
          </a:r>
          <a:endParaRPr lang="ko-KR" sz="2900" kern="1200"/>
        </a:p>
      </dsp:txBody>
      <dsp:txXfrm>
        <a:off x="44410" y="1045638"/>
        <a:ext cx="10426780" cy="820928"/>
      </dsp:txXfrm>
    </dsp:sp>
    <dsp:sp modelId="{A3C57952-187B-4BFB-8EAA-B1194DDB9BFC}">
      <dsp:nvSpPr>
        <dsp:cNvPr id="0" name=""/>
        <dsp:cNvSpPr/>
      </dsp:nvSpPr>
      <dsp:spPr>
        <a:xfrm>
          <a:off x="0" y="1994497"/>
          <a:ext cx="10515600" cy="909748"/>
        </a:xfrm>
        <a:prstGeom prst="roundRect">
          <a:avLst/>
        </a:prstGeom>
        <a:solidFill>
          <a:schemeClr val="accent5">
            <a:hueOff val="-12505216"/>
            <a:satOff val="36461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900" kern="1200" dirty="0" smtClean="0"/>
            <a:t>통계분석의 결과 </a:t>
          </a:r>
          <a:endParaRPr lang="ko-KR" sz="2900" kern="1200" dirty="0"/>
        </a:p>
      </dsp:txBody>
      <dsp:txXfrm>
        <a:off x="44410" y="2038907"/>
        <a:ext cx="10426780" cy="820928"/>
      </dsp:txXfrm>
    </dsp:sp>
    <dsp:sp modelId="{85A3B3A4-6FF0-44C9-AC08-11E3A365A7AC}">
      <dsp:nvSpPr>
        <dsp:cNvPr id="0" name=""/>
        <dsp:cNvSpPr/>
      </dsp:nvSpPr>
      <dsp:spPr>
        <a:xfrm>
          <a:off x="0" y="2987765"/>
          <a:ext cx="10515600" cy="909748"/>
        </a:xfrm>
        <a:prstGeom prst="roundRect">
          <a:avLst/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900" kern="1200" smtClean="0"/>
            <a:t>인터뷰</a:t>
          </a:r>
          <a:r>
            <a:rPr lang="en-US" sz="2900" kern="1200" smtClean="0"/>
            <a:t>, </a:t>
          </a:r>
          <a:r>
            <a:rPr lang="ko-KR" sz="2900" kern="1200" smtClean="0"/>
            <a:t>관찰의 결과</a:t>
          </a:r>
          <a:endParaRPr lang="ko-KR" sz="2900" kern="1200"/>
        </a:p>
      </dsp:txBody>
      <dsp:txXfrm>
        <a:off x="44410" y="3032175"/>
        <a:ext cx="10426780" cy="8209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2EAF8-DC22-4D51-9507-F6216238807C}">
      <dsp:nvSpPr>
        <dsp:cNvPr id="0" name=""/>
        <dsp:cNvSpPr/>
      </dsp:nvSpPr>
      <dsp:spPr>
        <a:xfrm>
          <a:off x="0" y="18609"/>
          <a:ext cx="11353800" cy="8470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700" b="1" kern="1200" smtClean="0"/>
            <a:t>연구결과 요약</a:t>
          </a:r>
          <a:endParaRPr lang="ko-KR" sz="2700" kern="1200"/>
        </a:p>
      </dsp:txBody>
      <dsp:txXfrm>
        <a:off x="41347" y="59956"/>
        <a:ext cx="11271106" cy="764312"/>
      </dsp:txXfrm>
    </dsp:sp>
    <dsp:sp modelId="{4D2C2BF8-C7D9-4D91-86CC-84E7EC6E4056}">
      <dsp:nvSpPr>
        <dsp:cNvPr id="0" name=""/>
        <dsp:cNvSpPr/>
      </dsp:nvSpPr>
      <dsp:spPr>
        <a:xfrm>
          <a:off x="0" y="943376"/>
          <a:ext cx="11353800" cy="847006"/>
        </a:xfrm>
        <a:prstGeom prst="roundRect">
          <a:avLst/>
        </a:prstGeom>
        <a:solidFill>
          <a:schemeClr val="accent5">
            <a:hueOff val="-9378912"/>
            <a:satOff val="27345"/>
            <a:lumOff val="23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700" b="1" kern="1200" smtClean="0"/>
            <a:t>연구결과를 통해 도출된 발전방향</a:t>
          </a:r>
          <a:r>
            <a:rPr lang="en-US" sz="2700" b="1" kern="1200" smtClean="0"/>
            <a:t>, </a:t>
          </a:r>
          <a:r>
            <a:rPr lang="ko-KR" sz="2700" b="1" kern="1200" smtClean="0"/>
            <a:t>개선점 등을 제언</a:t>
          </a:r>
          <a:endParaRPr lang="ko-KR" sz="2700" kern="1200"/>
        </a:p>
      </dsp:txBody>
      <dsp:txXfrm>
        <a:off x="41347" y="984723"/>
        <a:ext cx="11271106" cy="764312"/>
      </dsp:txXfrm>
    </dsp:sp>
    <dsp:sp modelId="{BF20C85E-D11B-4D68-9316-BDF1B75CE056}">
      <dsp:nvSpPr>
        <dsp:cNvPr id="0" name=""/>
        <dsp:cNvSpPr/>
      </dsp:nvSpPr>
      <dsp:spPr>
        <a:xfrm>
          <a:off x="0" y="1868143"/>
          <a:ext cx="11353800" cy="847006"/>
        </a:xfrm>
        <a:prstGeom prst="roundRect">
          <a:avLst/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700" b="1" kern="1200" smtClean="0"/>
            <a:t>본 연구 결과의 제한점</a:t>
          </a:r>
          <a:r>
            <a:rPr lang="en-US" sz="2700" b="1" kern="1200" smtClean="0"/>
            <a:t>, </a:t>
          </a:r>
          <a:r>
            <a:rPr lang="ko-KR" sz="2700" b="1" kern="1200" smtClean="0"/>
            <a:t>향후 필요한 후속연구 제언</a:t>
          </a:r>
          <a:endParaRPr lang="ko-KR" sz="2700" kern="1200"/>
        </a:p>
      </dsp:txBody>
      <dsp:txXfrm>
        <a:off x="41347" y="1909490"/>
        <a:ext cx="11271106" cy="764312"/>
      </dsp:txXfrm>
    </dsp:sp>
    <dsp:sp modelId="{1BBB470E-3456-473F-8368-E439A85E8D37}">
      <dsp:nvSpPr>
        <dsp:cNvPr id="0" name=""/>
        <dsp:cNvSpPr/>
      </dsp:nvSpPr>
      <dsp:spPr>
        <a:xfrm>
          <a:off x="0" y="2715150"/>
          <a:ext cx="113538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483" tIns="34290" rIns="192024" bIns="34290" numCol="1" spcCol="1270" anchor="t" anchorCtr="0">
          <a:noAutofit/>
        </a:bodyPr>
        <a:lstStyle/>
        <a:p>
          <a:pPr marL="228600" lvl="1" indent="-228600" algn="l" defTabSz="933450" rtl="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ko-KR" sz="2100" kern="1200"/>
        </a:p>
      </dsp:txBody>
      <dsp:txXfrm>
        <a:off x="0" y="2715150"/>
        <a:ext cx="11353800" cy="4471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62C97-D99A-463B-905A-7D8BA417DFD6}">
      <dsp:nvSpPr>
        <dsp:cNvPr id="0" name=""/>
        <dsp:cNvSpPr/>
      </dsp:nvSpPr>
      <dsp:spPr>
        <a:xfrm>
          <a:off x="0" y="134416"/>
          <a:ext cx="4751232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700" kern="1200" dirty="0" smtClean="0">
              <a:solidFill>
                <a:schemeClr val="tx1"/>
              </a:solidFill>
            </a:rPr>
            <a:t>존 </a:t>
          </a:r>
          <a:r>
            <a:rPr lang="ko-KR" sz="1700" kern="1200" dirty="0" err="1" smtClean="0">
              <a:solidFill>
                <a:schemeClr val="tx1"/>
              </a:solidFill>
            </a:rPr>
            <a:t>갤은</a:t>
          </a:r>
          <a:r>
            <a:rPr lang="ko-KR" sz="1700" kern="1200" dirty="0" smtClean="0">
              <a:solidFill>
                <a:schemeClr val="tx1"/>
              </a:solidFill>
            </a:rPr>
            <a:t> </a:t>
          </a:r>
          <a:r>
            <a:rPr lang="ko-KR" sz="1700" kern="1200" dirty="0" smtClean="0"/>
            <a:t>자신의 책에서 이렇게 이야기 한다</a:t>
          </a:r>
          <a:r>
            <a:rPr lang="en-US" sz="1700" kern="1200" dirty="0" smtClean="0"/>
            <a:t>. “</a:t>
          </a:r>
          <a:r>
            <a:rPr lang="ko-KR" sz="1700" kern="1200" dirty="0" smtClean="0"/>
            <a:t>체계는 갓난아이와 같다</a:t>
          </a:r>
          <a:r>
            <a:rPr lang="en-US" sz="1700" kern="1200" dirty="0" smtClean="0"/>
            <a:t>. </a:t>
          </a:r>
          <a:r>
            <a:rPr lang="ko-KR" sz="1700" kern="1200" dirty="0" smtClean="0"/>
            <a:t>체계는 없어지지 않으며 체계는 매우 놀랄만한 지속성을 보여준다</a:t>
          </a:r>
          <a:r>
            <a:rPr lang="en-US" sz="1700" kern="1200" dirty="0" smtClean="0"/>
            <a:t>“</a:t>
          </a:r>
          <a:endParaRPr lang="ko-KR" sz="1700" kern="1200" dirty="0"/>
        </a:p>
      </dsp:txBody>
      <dsp:txXfrm>
        <a:off x="62141" y="196557"/>
        <a:ext cx="4626950" cy="1148678"/>
      </dsp:txXfrm>
    </dsp:sp>
    <dsp:sp modelId="{D862D746-72AD-4949-A3B0-80F89A13A13F}">
      <dsp:nvSpPr>
        <dsp:cNvPr id="0" name=""/>
        <dsp:cNvSpPr/>
      </dsp:nvSpPr>
      <dsp:spPr>
        <a:xfrm>
          <a:off x="0" y="1456336"/>
          <a:ext cx="4751232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700" kern="1200" dirty="0" smtClean="0">
              <a:solidFill>
                <a:schemeClr val="tx1"/>
              </a:solidFill>
            </a:rPr>
            <a:t>존 </a:t>
          </a:r>
          <a:r>
            <a:rPr lang="ko-KR" sz="1700" kern="1200" dirty="0" err="1" smtClean="0">
              <a:solidFill>
                <a:schemeClr val="tx1"/>
              </a:solidFill>
            </a:rPr>
            <a:t>갤은</a:t>
          </a:r>
          <a:r>
            <a:rPr lang="ko-KR" sz="1700" kern="1200" dirty="0" smtClean="0">
              <a:solidFill>
                <a:schemeClr val="tx1"/>
              </a:solidFill>
            </a:rPr>
            <a:t> </a:t>
          </a:r>
          <a:r>
            <a:rPr lang="ko-KR" sz="1700" kern="1200" dirty="0" smtClean="0"/>
            <a:t>체계가 갓난아이와 같다고 경고한다</a:t>
          </a:r>
          <a:r>
            <a:rPr lang="en-US" sz="1700" kern="1200" dirty="0" smtClean="0"/>
            <a:t>. </a:t>
          </a:r>
          <a:endParaRPr lang="ko-KR" sz="1700" kern="1200" dirty="0"/>
        </a:p>
      </dsp:txBody>
      <dsp:txXfrm>
        <a:off x="62141" y="1518477"/>
        <a:ext cx="4626950" cy="1148678"/>
      </dsp:txXfrm>
    </dsp:sp>
    <dsp:sp modelId="{CDA2CE67-F171-4B97-A43A-61E2C53ECB97}">
      <dsp:nvSpPr>
        <dsp:cNvPr id="0" name=""/>
        <dsp:cNvSpPr/>
      </dsp:nvSpPr>
      <dsp:spPr>
        <a:xfrm>
          <a:off x="0" y="2778256"/>
          <a:ext cx="4751232" cy="1272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700" kern="1200" dirty="0" smtClean="0"/>
            <a:t>체계는 지속되고 성장한다고 주장되어 왔다</a:t>
          </a:r>
          <a:endParaRPr lang="en-US" altLang="ko-KR" sz="1700" kern="1200" dirty="0" smtClean="0"/>
        </a:p>
        <a:p>
          <a:pPr lvl="0" algn="l" defTabSz="755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(</a:t>
          </a:r>
          <a:r>
            <a:rPr lang="ko-KR" sz="1700" kern="1200" dirty="0" smtClean="0">
              <a:solidFill>
                <a:schemeClr val="tx1"/>
              </a:solidFill>
            </a:rPr>
            <a:t>존 갤</a:t>
          </a:r>
          <a:r>
            <a:rPr lang="en-US" sz="1700" kern="1200" dirty="0" smtClean="0">
              <a:solidFill>
                <a:schemeClr val="tx1"/>
              </a:solidFill>
            </a:rPr>
            <a:t>, 1975)</a:t>
          </a:r>
          <a:endParaRPr lang="ko-KR" sz="1700" kern="1200" dirty="0">
            <a:solidFill>
              <a:schemeClr val="tx1"/>
            </a:solidFill>
          </a:endParaRPr>
        </a:p>
      </dsp:txBody>
      <dsp:txXfrm>
        <a:off x="62141" y="2840397"/>
        <a:ext cx="4626950" cy="11486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F072A-BBED-445B-B00E-121E4E3E8FBC}">
      <dsp:nvSpPr>
        <dsp:cNvPr id="0" name=""/>
        <dsp:cNvSpPr/>
      </dsp:nvSpPr>
      <dsp:spPr>
        <a:xfrm>
          <a:off x="0" y="106342"/>
          <a:ext cx="5363516" cy="149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이 글을 통해 체계는 어린아이와 같다는 점을 알 수 있다</a:t>
          </a:r>
          <a:r>
            <a:rPr lang="en-US" sz="2000" kern="1200" dirty="0" smtClean="0"/>
            <a:t>. </a:t>
          </a:r>
          <a:r>
            <a:rPr lang="ko-KR" sz="2000" kern="1200" dirty="0" smtClean="0"/>
            <a:t>체계는 없어지지 않으며 매우 놀랄만한 지속성을 보여주기 때문이다</a:t>
          </a:r>
          <a:r>
            <a:rPr lang="en-US" sz="2000" kern="1200" dirty="0" smtClean="0"/>
            <a:t>. </a:t>
          </a:r>
          <a:endParaRPr lang="ko-KR" sz="2000" kern="1200" dirty="0"/>
        </a:p>
      </dsp:txBody>
      <dsp:txXfrm>
        <a:off x="73107" y="179449"/>
        <a:ext cx="5217302" cy="1351386"/>
      </dsp:txXfrm>
    </dsp:sp>
    <dsp:sp modelId="{F35B28C4-BE70-467D-B029-B6BDD3AAFC3B}">
      <dsp:nvSpPr>
        <dsp:cNvPr id="0" name=""/>
        <dsp:cNvSpPr/>
      </dsp:nvSpPr>
      <dsp:spPr>
        <a:xfrm>
          <a:off x="0" y="2084065"/>
          <a:ext cx="5363516" cy="149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이 글에서 발견한 한가지는 체계는 갓난아이와 같아서 전혀 사라지지 않는다는 점이다</a:t>
          </a:r>
          <a:r>
            <a:rPr lang="en-US" sz="2000" kern="1200" dirty="0" smtClean="0"/>
            <a:t>. </a:t>
          </a:r>
          <a:r>
            <a:rPr lang="ko-KR" sz="2000" kern="1200" dirty="0" smtClean="0"/>
            <a:t>또한 체계는 실제로 성장하는 경향이 있다</a:t>
          </a:r>
          <a:r>
            <a:rPr lang="en-US" sz="2000" kern="1200" dirty="0" smtClean="0"/>
            <a:t>.</a:t>
          </a:r>
          <a:endParaRPr lang="ko-KR" sz="2000" kern="1200" dirty="0"/>
        </a:p>
      </dsp:txBody>
      <dsp:txXfrm>
        <a:off x="73107" y="2157172"/>
        <a:ext cx="5217302" cy="1351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80A8D-6426-47C4-9393-4FE63FB8DC98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9C5DA-6A09-4F43-8CC8-62BCA1CFAC41}">
      <dsp:nvSpPr>
        <dsp:cNvPr id="0" name=""/>
        <dsp:cNvSpPr/>
      </dsp:nvSpPr>
      <dsp:spPr>
        <a:xfrm>
          <a:off x="628203" y="452596"/>
          <a:ext cx="10303603" cy="9051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(</a:t>
          </a:r>
          <a:r>
            <a:rPr lang="ko-KR" sz="2000" kern="1200" dirty="0" smtClean="0"/>
            <a:t>硏究</a:t>
          </a:r>
          <a:r>
            <a:rPr lang="en-US" sz="2000" kern="1200" dirty="0" smtClean="0"/>
            <a:t>, Study, Research) : </a:t>
          </a:r>
          <a:r>
            <a:rPr lang="ko-KR" sz="2000" kern="1200" dirty="0" smtClean="0"/>
            <a:t>어떤 일이나 사물에 대하여서 깊이 있게 조사하고 생각하여 진리를 따져 보는 일</a:t>
          </a:r>
          <a:r>
            <a:rPr lang="en-US" sz="2000" kern="1200" dirty="0" smtClean="0"/>
            <a:t>. </a:t>
          </a:r>
          <a:endParaRPr lang="en-US" sz="2000" kern="1200" dirty="0"/>
        </a:p>
      </dsp:txBody>
      <dsp:txXfrm>
        <a:off x="628203" y="452596"/>
        <a:ext cx="10303603" cy="905192"/>
      </dsp:txXfrm>
    </dsp:sp>
    <dsp:sp modelId="{A9B866ED-E40F-46BE-998E-502F6C704A06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F2CA8-823B-4B11-8AE1-9C7329A4873D}">
      <dsp:nvSpPr>
        <dsp:cNvPr id="0" name=""/>
        <dsp:cNvSpPr/>
      </dsp:nvSpPr>
      <dsp:spPr>
        <a:xfrm>
          <a:off x="957241" y="1810385"/>
          <a:ext cx="9974565" cy="90519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</a:t>
          </a:r>
          <a:r>
            <a:rPr lang="ko-KR" sz="2000" kern="1200" dirty="0" smtClean="0"/>
            <a:t>論文</a:t>
          </a:r>
          <a:r>
            <a:rPr lang="en-US" sz="2000" kern="1200" dirty="0" smtClean="0"/>
            <a:t>, thesis, paper) : </a:t>
          </a:r>
          <a:r>
            <a:rPr lang="ko-KR" sz="2000" kern="1200" dirty="0" smtClean="0"/>
            <a:t>자신의 주장</a:t>
          </a:r>
          <a:r>
            <a:rPr lang="en-US" sz="2000" kern="1200" dirty="0" smtClean="0"/>
            <a:t>(</a:t>
          </a:r>
          <a:r>
            <a:rPr lang="ko-KR" sz="2000" kern="1200" dirty="0" smtClean="0"/>
            <a:t>생각</a:t>
          </a:r>
          <a:r>
            <a:rPr lang="en-US" sz="2000" kern="1200" dirty="0" smtClean="0"/>
            <a:t>)</a:t>
          </a:r>
          <a:r>
            <a:rPr lang="ko-KR" sz="2000" kern="1200" dirty="0" smtClean="0"/>
            <a:t>을 적합한 절차와 형식에 맞추어 이론적으로 논증하거나 실험결과</a:t>
          </a:r>
          <a:r>
            <a:rPr lang="en-US" sz="2000" kern="1200" dirty="0" smtClean="0"/>
            <a:t>/</a:t>
          </a:r>
          <a:r>
            <a:rPr lang="ko-KR" sz="2000" kern="1200" dirty="0" smtClean="0"/>
            <a:t>통계분석으로 입증하는 글</a:t>
          </a:r>
          <a:endParaRPr lang="ko-KR" sz="2000" kern="1200" dirty="0"/>
        </a:p>
      </dsp:txBody>
      <dsp:txXfrm>
        <a:off x="957241" y="1810385"/>
        <a:ext cx="9974565" cy="905192"/>
      </dsp:txXfrm>
    </dsp:sp>
    <dsp:sp modelId="{887C885E-0F7F-4F60-A2CA-A865D59620DC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C1A41-3515-400C-8247-9A92B8F78471}">
      <dsp:nvSpPr>
        <dsp:cNvPr id="0" name=""/>
        <dsp:cNvSpPr/>
      </dsp:nvSpPr>
      <dsp:spPr>
        <a:xfrm>
          <a:off x="628203" y="3168174"/>
          <a:ext cx="10303603" cy="90519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0800" rIns="50800" bIns="50800" numCol="1" spcCol="1270" anchor="ctr" anchorCtr="0">
          <a:noAutofit/>
        </a:bodyPr>
        <a:lstStyle/>
        <a:p>
          <a:pPr lvl="0" algn="l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/>
            <a:t>연구는 왜 할까요</a:t>
          </a:r>
          <a:r>
            <a:rPr lang="en-US" sz="2000" kern="1200" dirty="0" smtClean="0"/>
            <a:t>? </a:t>
          </a:r>
          <a:endParaRPr lang="ko-KR" sz="2000" kern="1200" dirty="0"/>
        </a:p>
      </dsp:txBody>
      <dsp:txXfrm>
        <a:off x="628203" y="3168174"/>
        <a:ext cx="10303603" cy="905192"/>
      </dsp:txXfrm>
    </dsp:sp>
    <dsp:sp modelId="{81F1F3AA-CDB6-46CE-9DDA-A931F89ACBC5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985AE-BA2A-4D41-935E-3AE00242FBCC}">
      <dsp:nvSpPr>
        <dsp:cNvPr id="0" name=""/>
        <dsp:cNvSpPr/>
      </dsp:nvSpPr>
      <dsp:spPr>
        <a:xfrm>
          <a:off x="3288972" y="1300"/>
          <a:ext cx="1702098" cy="11063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주제선정</a:t>
          </a:r>
          <a:endParaRPr lang="ko-KR" altLang="en-US" sz="2700" kern="1200" dirty="0"/>
        </a:p>
      </dsp:txBody>
      <dsp:txXfrm>
        <a:off x="3342980" y="55308"/>
        <a:ext cx="1594082" cy="998348"/>
      </dsp:txXfrm>
    </dsp:sp>
    <dsp:sp modelId="{A85BE517-2880-4C55-919E-2DA5AFFA2E26}">
      <dsp:nvSpPr>
        <dsp:cNvPr id="0" name=""/>
        <dsp:cNvSpPr/>
      </dsp:nvSpPr>
      <dsp:spPr>
        <a:xfrm>
          <a:off x="2311912" y="554482"/>
          <a:ext cx="3656217" cy="3656217"/>
        </a:xfrm>
        <a:custGeom>
          <a:avLst/>
          <a:gdLst/>
          <a:ahLst/>
          <a:cxnLst/>
          <a:rect l="0" t="0" r="0" b="0"/>
          <a:pathLst>
            <a:path>
              <a:moveTo>
                <a:pt x="2914201" y="357604"/>
              </a:moveTo>
              <a:arcTo wR="1828108" hR="1828108" stAng="18386942" swAng="163398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A98A7-FA01-47B2-8C48-9638C79E7A47}">
      <dsp:nvSpPr>
        <dsp:cNvPr id="0" name=""/>
        <dsp:cNvSpPr/>
      </dsp:nvSpPr>
      <dsp:spPr>
        <a:xfrm>
          <a:off x="5117080" y="1829409"/>
          <a:ext cx="1702098" cy="1106364"/>
        </a:xfrm>
        <a:prstGeom prst="roundRect">
          <a:avLst/>
        </a:prstGeom>
        <a:solidFill>
          <a:schemeClr val="accent5">
            <a:hueOff val="-6252608"/>
            <a:satOff val="18230"/>
            <a:lumOff val="15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자료수집</a:t>
          </a:r>
          <a:endParaRPr lang="ko-KR" altLang="en-US" sz="2700" kern="1200" dirty="0"/>
        </a:p>
      </dsp:txBody>
      <dsp:txXfrm>
        <a:off x="5171088" y="1883417"/>
        <a:ext cx="1594082" cy="998348"/>
      </dsp:txXfrm>
    </dsp:sp>
    <dsp:sp modelId="{C5B7244F-46CB-4945-ABBB-80172E21769F}">
      <dsp:nvSpPr>
        <dsp:cNvPr id="0" name=""/>
        <dsp:cNvSpPr/>
      </dsp:nvSpPr>
      <dsp:spPr>
        <a:xfrm>
          <a:off x="2311912" y="554482"/>
          <a:ext cx="3656217" cy="3656217"/>
        </a:xfrm>
        <a:custGeom>
          <a:avLst/>
          <a:gdLst/>
          <a:ahLst/>
          <a:cxnLst/>
          <a:rect l="0" t="0" r="0" b="0"/>
          <a:pathLst>
            <a:path>
              <a:moveTo>
                <a:pt x="3466730" y="2638601"/>
              </a:moveTo>
              <a:arcTo wR="1828108" hR="1828108" stAng="1579072" swAng="1633986"/>
            </a:path>
          </a:pathLst>
        </a:custGeom>
        <a:noFill/>
        <a:ln w="9525" cap="flat" cmpd="sng" algn="ctr">
          <a:solidFill>
            <a:schemeClr val="accent5">
              <a:hueOff val="-6252608"/>
              <a:satOff val="18230"/>
              <a:lumOff val="156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F09D7-500A-4BF2-A227-8ED36BCC8F1B}">
      <dsp:nvSpPr>
        <dsp:cNvPr id="0" name=""/>
        <dsp:cNvSpPr/>
      </dsp:nvSpPr>
      <dsp:spPr>
        <a:xfrm>
          <a:off x="3288972" y="3657518"/>
          <a:ext cx="1702098" cy="1106364"/>
        </a:xfrm>
        <a:prstGeom prst="roundRect">
          <a:avLst/>
        </a:prstGeom>
        <a:solidFill>
          <a:schemeClr val="accent5">
            <a:hueOff val="-12505216"/>
            <a:satOff val="36461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자료분석</a:t>
          </a:r>
          <a:endParaRPr lang="ko-KR" altLang="en-US" sz="2700" kern="1200" dirty="0"/>
        </a:p>
      </dsp:txBody>
      <dsp:txXfrm>
        <a:off x="3342980" y="3711526"/>
        <a:ext cx="1594082" cy="998348"/>
      </dsp:txXfrm>
    </dsp:sp>
    <dsp:sp modelId="{958B653D-A475-4666-ACF4-1BA299EC9FFE}">
      <dsp:nvSpPr>
        <dsp:cNvPr id="0" name=""/>
        <dsp:cNvSpPr/>
      </dsp:nvSpPr>
      <dsp:spPr>
        <a:xfrm>
          <a:off x="2311912" y="554482"/>
          <a:ext cx="3656217" cy="3656217"/>
        </a:xfrm>
        <a:custGeom>
          <a:avLst/>
          <a:gdLst/>
          <a:ahLst/>
          <a:cxnLst/>
          <a:rect l="0" t="0" r="0" b="0"/>
          <a:pathLst>
            <a:path>
              <a:moveTo>
                <a:pt x="742015" y="3298612"/>
              </a:moveTo>
              <a:arcTo wR="1828108" hR="1828108" stAng="7586942" swAng="1633986"/>
            </a:path>
          </a:pathLst>
        </a:custGeom>
        <a:noFill/>
        <a:ln w="9525" cap="flat" cmpd="sng" algn="ctr">
          <a:solidFill>
            <a:schemeClr val="accent5">
              <a:hueOff val="-12505216"/>
              <a:satOff val="36461"/>
              <a:lumOff val="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7F769-0005-4ECD-BA59-118F381D0F07}">
      <dsp:nvSpPr>
        <dsp:cNvPr id="0" name=""/>
        <dsp:cNvSpPr/>
      </dsp:nvSpPr>
      <dsp:spPr>
        <a:xfrm>
          <a:off x="1460863" y="1829409"/>
          <a:ext cx="1702098" cy="1106364"/>
        </a:xfrm>
        <a:prstGeom prst="roundRect">
          <a:avLst/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결론도출</a:t>
          </a:r>
          <a:endParaRPr lang="ko-KR" altLang="en-US" sz="2700" kern="1200" dirty="0"/>
        </a:p>
      </dsp:txBody>
      <dsp:txXfrm>
        <a:off x="1514871" y="1883417"/>
        <a:ext cx="1594082" cy="998348"/>
      </dsp:txXfrm>
    </dsp:sp>
    <dsp:sp modelId="{47915BC3-D32A-4AD9-9B2B-94121705EEAD}">
      <dsp:nvSpPr>
        <dsp:cNvPr id="0" name=""/>
        <dsp:cNvSpPr/>
      </dsp:nvSpPr>
      <dsp:spPr>
        <a:xfrm>
          <a:off x="2311912" y="554482"/>
          <a:ext cx="3656217" cy="3656217"/>
        </a:xfrm>
        <a:custGeom>
          <a:avLst/>
          <a:gdLst/>
          <a:ahLst/>
          <a:cxnLst/>
          <a:rect l="0" t="0" r="0" b="0"/>
          <a:pathLst>
            <a:path>
              <a:moveTo>
                <a:pt x="189486" y="1017615"/>
              </a:moveTo>
              <a:arcTo wR="1828108" hR="1828108" stAng="12379072" swAng="1633986"/>
            </a:path>
          </a:pathLst>
        </a:custGeom>
        <a:noFill/>
        <a:ln w="9525" cap="flat" cmpd="sng" algn="ctr">
          <a:solidFill>
            <a:schemeClr val="accent5">
              <a:hueOff val="-18757824"/>
              <a:satOff val="54691"/>
              <a:lumOff val="470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CCE61-8E06-4B2D-8A60-439A9DBD0B6B}">
      <dsp:nvSpPr>
        <dsp:cNvPr id="0" name=""/>
        <dsp:cNvSpPr/>
      </dsp:nvSpPr>
      <dsp:spPr>
        <a:xfrm>
          <a:off x="3241" y="910210"/>
          <a:ext cx="2571272" cy="20570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15A32-C388-4663-9905-A7211A194FDD}">
      <dsp:nvSpPr>
        <dsp:cNvPr id="0" name=""/>
        <dsp:cNvSpPr/>
      </dsp:nvSpPr>
      <dsp:spPr>
        <a:xfrm>
          <a:off x="234655" y="2761526"/>
          <a:ext cx="2288432" cy="71995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궁금한 것 </a:t>
          </a:r>
          <a:endParaRPr lang="ko-KR" sz="2500" kern="1200" dirty="0"/>
        </a:p>
      </dsp:txBody>
      <dsp:txXfrm>
        <a:off x="234655" y="2761526"/>
        <a:ext cx="2288432" cy="719956"/>
      </dsp:txXfrm>
    </dsp:sp>
    <dsp:sp modelId="{2132B6E6-9A5D-4CA9-8B3A-CEA2DF50422A}">
      <dsp:nvSpPr>
        <dsp:cNvPr id="0" name=""/>
        <dsp:cNvSpPr/>
      </dsp:nvSpPr>
      <dsp:spPr>
        <a:xfrm>
          <a:off x="2831640" y="910210"/>
          <a:ext cx="2571272" cy="205701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AB00C-093C-4D9D-9A02-B7D1A314216B}">
      <dsp:nvSpPr>
        <dsp:cNvPr id="0" name=""/>
        <dsp:cNvSpPr/>
      </dsp:nvSpPr>
      <dsp:spPr>
        <a:xfrm>
          <a:off x="3063054" y="2761526"/>
          <a:ext cx="2288432" cy="71995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smtClean="0"/>
            <a:t>경험한 것 </a:t>
          </a:r>
          <a:endParaRPr lang="ko-KR" sz="2500" kern="1200"/>
        </a:p>
      </dsp:txBody>
      <dsp:txXfrm>
        <a:off x="3063054" y="2761526"/>
        <a:ext cx="2288432" cy="719956"/>
      </dsp:txXfrm>
    </dsp:sp>
    <dsp:sp modelId="{B38485C3-0C1A-48DD-9F48-0BB9495AB4E9}">
      <dsp:nvSpPr>
        <dsp:cNvPr id="0" name=""/>
        <dsp:cNvSpPr/>
      </dsp:nvSpPr>
      <dsp:spPr>
        <a:xfrm>
          <a:off x="5660039" y="910210"/>
          <a:ext cx="2571272" cy="205701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5330D-C9F0-4C16-B10B-696549563C18}">
      <dsp:nvSpPr>
        <dsp:cNvPr id="0" name=""/>
        <dsp:cNvSpPr/>
      </dsp:nvSpPr>
      <dsp:spPr>
        <a:xfrm>
          <a:off x="5891454" y="2761526"/>
          <a:ext cx="2288432" cy="71995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smtClean="0"/>
            <a:t>흥미로운 것 </a:t>
          </a:r>
          <a:endParaRPr lang="ko-KR" sz="2500" kern="1200"/>
        </a:p>
      </dsp:txBody>
      <dsp:txXfrm>
        <a:off x="5891454" y="2761526"/>
        <a:ext cx="2288432" cy="719956"/>
      </dsp:txXfrm>
    </dsp:sp>
    <dsp:sp modelId="{80E0E778-3E1C-489F-A9FE-D21CD61BF296}">
      <dsp:nvSpPr>
        <dsp:cNvPr id="0" name=""/>
        <dsp:cNvSpPr/>
      </dsp:nvSpPr>
      <dsp:spPr>
        <a:xfrm>
          <a:off x="8488438" y="910210"/>
          <a:ext cx="2571272" cy="205701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188FE-C290-4491-A6B5-30E3FD5E7B00}">
      <dsp:nvSpPr>
        <dsp:cNvPr id="0" name=""/>
        <dsp:cNvSpPr/>
      </dsp:nvSpPr>
      <dsp:spPr>
        <a:xfrm>
          <a:off x="8719853" y="2761526"/>
          <a:ext cx="2288432" cy="71995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탐구 가능한 것 </a:t>
          </a:r>
          <a:endParaRPr lang="ko-KR" sz="2500" kern="1200" dirty="0"/>
        </a:p>
      </dsp:txBody>
      <dsp:txXfrm>
        <a:off x="8719853" y="2761526"/>
        <a:ext cx="2288432" cy="719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E985-80A7-4C1D-8A07-F9134AABB4BD}">
      <dsp:nvSpPr>
        <dsp:cNvPr id="0" name=""/>
        <dsp:cNvSpPr/>
      </dsp:nvSpPr>
      <dsp:spPr>
        <a:xfrm rot="5400000">
          <a:off x="-204174" y="210705"/>
          <a:ext cx="1361166" cy="9528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hade val="100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20040000"/>
          </a:lightRig>
        </a:scene3d>
        <a:sp3d contourW="12700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입시</a:t>
          </a:r>
          <a:endParaRPr lang="ko-KR" sz="1800" kern="1200" dirty="0"/>
        </a:p>
      </dsp:txBody>
      <dsp:txXfrm rot="-5400000">
        <a:off x="1" y="482938"/>
        <a:ext cx="952816" cy="408350"/>
      </dsp:txXfrm>
    </dsp:sp>
    <dsp:sp modelId="{BC8105D6-F110-4E9C-B763-953A847199D8}">
      <dsp:nvSpPr>
        <dsp:cNvPr id="0" name=""/>
        <dsp:cNvSpPr/>
      </dsp:nvSpPr>
      <dsp:spPr>
        <a:xfrm rot="5400000">
          <a:off x="5756541" y="-4797194"/>
          <a:ext cx="884758" cy="10492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청소년의 입시 스트레스가 정신건강에 미치는 영향</a:t>
          </a:r>
          <a:endParaRPr lang="ko-KR" altLang="en-US" sz="2000" kern="1200" dirty="0"/>
        </a:p>
      </dsp:txBody>
      <dsp:txXfrm rot="-5400000">
        <a:off x="952816" y="49721"/>
        <a:ext cx="10449018" cy="798378"/>
      </dsp:txXfrm>
    </dsp:sp>
    <dsp:sp modelId="{91597280-1856-4871-A7CB-7B8E45AD83B4}">
      <dsp:nvSpPr>
        <dsp:cNvPr id="0" name=""/>
        <dsp:cNvSpPr/>
      </dsp:nvSpPr>
      <dsp:spPr>
        <a:xfrm rot="5400000">
          <a:off x="-204174" y="1545730"/>
          <a:ext cx="1361166" cy="952816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43000"/>
                <a:shade val="100000"/>
                <a:satMod val="165000"/>
              </a:schemeClr>
            </a:gs>
            <a:gs pos="55000">
              <a:schemeClr val="accent2">
                <a:hueOff val="1560506"/>
                <a:satOff val="-1946"/>
                <a:lumOff val="458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20040000"/>
          </a:lightRig>
        </a:scene3d>
        <a:sp3d contourW="12700">
          <a:bevelT w="38100" h="25400" prst="softRound"/>
          <a:contourClr>
            <a:schemeClr val="accent2">
              <a:hueOff val="1560506"/>
              <a:satOff val="-1946"/>
              <a:lumOff val="458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매체</a:t>
          </a:r>
          <a:endParaRPr lang="ko-KR" sz="1800" kern="1200" dirty="0"/>
        </a:p>
      </dsp:txBody>
      <dsp:txXfrm rot="-5400000">
        <a:off x="1" y="1817963"/>
        <a:ext cx="952816" cy="408350"/>
      </dsp:txXfrm>
    </dsp:sp>
    <dsp:sp modelId="{61ADB5A9-A01C-4850-B7BD-210C4CAE9D16}">
      <dsp:nvSpPr>
        <dsp:cNvPr id="0" name=""/>
        <dsp:cNvSpPr/>
      </dsp:nvSpPr>
      <dsp:spPr>
        <a:xfrm rot="5400000">
          <a:off x="5641054" y="-3462169"/>
          <a:ext cx="1115733" cy="10492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/>
            <a:t> </a:t>
          </a:r>
          <a:r>
            <a:rPr lang="ko-KR" sz="1600" kern="1200" dirty="0" smtClean="0"/>
            <a:t>청소년의 </a:t>
          </a:r>
          <a:r>
            <a:rPr lang="ko-KR" sz="1600" kern="1200" dirty="0" err="1" smtClean="0"/>
            <a:t>스마트폰</a:t>
          </a:r>
          <a:r>
            <a:rPr lang="en-US" sz="1600" kern="1200" dirty="0" smtClean="0"/>
            <a:t> </a:t>
          </a:r>
          <a:r>
            <a:rPr lang="ko-KR" sz="1600" kern="1200" dirty="0" smtClean="0"/>
            <a:t>사용실태</a:t>
          </a:r>
          <a:endParaRPr lang="ko-KR" altLang="en-US" sz="1600" kern="1200" dirty="0"/>
        </a:p>
        <a:p>
          <a:pPr marL="171450" lvl="1" indent="-171450" algn="l" defTabSz="7112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/>
            <a:t> </a:t>
          </a:r>
          <a:r>
            <a:rPr lang="ko-KR" sz="1600" kern="1200" dirty="0" smtClean="0"/>
            <a:t>청소년의 </a:t>
          </a:r>
          <a:r>
            <a:rPr lang="en-US" sz="1600" kern="1200" dirty="0" smtClean="0"/>
            <a:t>SNS </a:t>
          </a:r>
          <a:r>
            <a:rPr lang="ko-KR" sz="1600" kern="1200" dirty="0" smtClean="0"/>
            <a:t>사용에 따른 우울증 실태조사</a:t>
          </a:r>
          <a:endParaRPr lang="ko-KR" altLang="en-US" sz="1600" kern="1200" dirty="0"/>
        </a:p>
        <a:p>
          <a:pPr marL="171450" lvl="1" indent="-171450" algn="l" defTabSz="71120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SNS </a:t>
          </a:r>
          <a:r>
            <a:rPr lang="ko-KR" sz="1600" kern="1200" dirty="0" smtClean="0"/>
            <a:t>광고와 청소년의 상품 구매 인식에 대한 실태조사</a:t>
          </a:r>
          <a:endParaRPr lang="ko-KR" altLang="en-US" sz="1600" kern="1200" dirty="0"/>
        </a:p>
      </dsp:txBody>
      <dsp:txXfrm rot="-5400000">
        <a:off x="952817" y="1280534"/>
        <a:ext cx="10437742" cy="1006801"/>
      </dsp:txXfrm>
    </dsp:sp>
    <dsp:sp modelId="{9EB22E06-81C5-4EDC-9D2D-3FF1007D65DE}">
      <dsp:nvSpPr>
        <dsp:cNvPr id="0" name=""/>
        <dsp:cNvSpPr/>
      </dsp:nvSpPr>
      <dsp:spPr>
        <a:xfrm rot="5400000">
          <a:off x="-204174" y="2765269"/>
          <a:ext cx="1361166" cy="952816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43000"/>
                <a:shade val="100000"/>
                <a:satMod val="165000"/>
              </a:schemeClr>
            </a:gs>
            <a:gs pos="55000">
              <a:schemeClr val="accent2">
                <a:hueOff val="3121013"/>
                <a:satOff val="-3893"/>
                <a:lumOff val="915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20040000"/>
          </a:lightRig>
        </a:scene3d>
        <a:sp3d contourW="12700">
          <a:bevelT w="38100" h="25400" prst="softRound"/>
          <a:contourClr>
            <a:schemeClr val="accent2">
              <a:hueOff val="3121013"/>
              <a:satOff val="-3893"/>
              <a:lumOff val="915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학업성취</a:t>
          </a:r>
          <a:endParaRPr lang="ko-KR" sz="1800" kern="1200" dirty="0"/>
        </a:p>
      </dsp:txBody>
      <dsp:txXfrm rot="-5400000">
        <a:off x="1" y="3037502"/>
        <a:ext cx="952816" cy="408350"/>
      </dsp:txXfrm>
    </dsp:sp>
    <dsp:sp modelId="{9FE86E85-4238-4F52-97EF-492F4AC06173}">
      <dsp:nvSpPr>
        <dsp:cNvPr id="0" name=""/>
        <dsp:cNvSpPr/>
      </dsp:nvSpPr>
      <dsp:spPr>
        <a:xfrm rot="5400000">
          <a:off x="5756541" y="-2242630"/>
          <a:ext cx="884758" cy="10492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1700" kern="1200" dirty="0" smtClean="0"/>
            <a:t>부모와의 대화</a:t>
          </a:r>
          <a:r>
            <a:rPr lang="en-US" sz="1700" kern="1200" dirty="0" smtClean="0"/>
            <a:t>, </a:t>
          </a:r>
          <a:r>
            <a:rPr lang="ko-KR" sz="1700" kern="1200" dirty="0" smtClean="0"/>
            <a:t>독서가 </a:t>
          </a:r>
          <a:r>
            <a:rPr lang="ko-KR" sz="1700" kern="1200" dirty="0" err="1" smtClean="0"/>
            <a:t>사회과</a:t>
          </a:r>
          <a:r>
            <a:rPr lang="ko-KR" sz="1700" kern="1200" dirty="0" smtClean="0"/>
            <a:t> 학업성취에 미치는 영향</a:t>
          </a:r>
          <a:endParaRPr lang="ko-KR" altLang="en-US" sz="1700" kern="1200" dirty="0"/>
        </a:p>
        <a:p>
          <a:pPr marL="171450" lvl="1" indent="-171450" algn="l" defTabSz="755650" rtl="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1700" kern="1200" dirty="0" smtClean="0"/>
            <a:t>수업참여도가 낮은 동료와의 접촉이 고등학생의 학업성취에 미치는 영향</a:t>
          </a:r>
          <a:endParaRPr lang="ko-KR" altLang="en-US" sz="1700" kern="1200" dirty="0"/>
        </a:p>
      </dsp:txBody>
      <dsp:txXfrm rot="-5400000">
        <a:off x="952816" y="2604285"/>
        <a:ext cx="10449018" cy="798378"/>
      </dsp:txXfrm>
    </dsp:sp>
    <dsp:sp modelId="{84310632-D01F-429B-A5B5-222FC2BBF5F6}">
      <dsp:nvSpPr>
        <dsp:cNvPr id="0" name=""/>
        <dsp:cNvSpPr/>
      </dsp:nvSpPr>
      <dsp:spPr>
        <a:xfrm rot="5400000">
          <a:off x="-204174" y="3984807"/>
          <a:ext cx="1361166" cy="952816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43000"/>
                <a:shade val="100000"/>
                <a:satMod val="165000"/>
              </a:schemeClr>
            </a:gs>
            <a:gs pos="55000">
              <a:schemeClr val="accent2">
                <a:hueOff val="4681519"/>
                <a:satOff val="-5839"/>
                <a:lumOff val="1373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20040000"/>
          </a:lightRig>
        </a:scene3d>
        <a:sp3d contourW="12700">
          <a:bevelT w="38100" h="25400" prst="softRound"/>
          <a:contourClr>
            <a:schemeClr val="accent2">
              <a:hueOff val="4681519"/>
              <a:satOff val="-5839"/>
              <a:lumOff val="1373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참여</a:t>
          </a:r>
          <a:endParaRPr lang="ko-KR" sz="1800" kern="1200" dirty="0"/>
        </a:p>
      </dsp:txBody>
      <dsp:txXfrm rot="-5400000">
        <a:off x="1" y="4257040"/>
        <a:ext cx="952816" cy="408350"/>
      </dsp:txXfrm>
    </dsp:sp>
    <dsp:sp modelId="{9D4326A2-6944-4BD0-870C-C4ED3E24D439}">
      <dsp:nvSpPr>
        <dsp:cNvPr id="0" name=""/>
        <dsp:cNvSpPr/>
      </dsp:nvSpPr>
      <dsp:spPr>
        <a:xfrm rot="5400000">
          <a:off x="5756541" y="-1023092"/>
          <a:ext cx="884758" cy="10492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학생자치법정운영에 대한 학생들의 인식조사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700" kern="1200" dirty="0" smtClean="0"/>
            <a:t> </a:t>
          </a:r>
          <a:r>
            <a:rPr lang="ko-KR" altLang="en-US" sz="1700" kern="1200" dirty="0" smtClean="0"/>
            <a:t>학교 의사결정과정에서의 학생 참여 정도 </a:t>
          </a:r>
          <a:endParaRPr lang="ko-KR" altLang="en-US" sz="1700" kern="1200" dirty="0"/>
        </a:p>
      </dsp:txBody>
      <dsp:txXfrm rot="-5400000">
        <a:off x="952816" y="3823823"/>
        <a:ext cx="10449018" cy="798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1DCCD-C38C-46B6-B5EF-3BEBE2F3BA89}">
      <dsp:nvSpPr>
        <dsp:cNvPr id="0" name=""/>
        <dsp:cNvSpPr/>
      </dsp:nvSpPr>
      <dsp:spPr>
        <a:xfrm>
          <a:off x="0" y="506454"/>
          <a:ext cx="981262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555C2-72EB-4D95-8E24-D0EDB4E96C4F}">
      <dsp:nvSpPr>
        <dsp:cNvPr id="0" name=""/>
        <dsp:cNvSpPr/>
      </dsp:nvSpPr>
      <dsp:spPr>
        <a:xfrm>
          <a:off x="490631" y="34134"/>
          <a:ext cx="6868839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6" tIns="0" rIns="259626" bIns="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문헌자료 수집</a:t>
          </a:r>
          <a:r>
            <a:rPr lang="en-US" altLang="ko-KR" sz="3200" kern="1200" dirty="0" smtClean="0"/>
            <a:t>(</a:t>
          </a:r>
          <a:r>
            <a:rPr lang="ko-KR" altLang="en-US" sz="3200" kern="1200" dirty="0" smtClean="0"/>
            <a:t>논문</a:t>
          </a:r>
          <a:r>
            <a:rPr lang="en-US" altLang="ko-KR" sz="3200" kern="1200" dirty="0" smtClean="0"/>
            <a:t>,</a:t>
          </a:r>
          <a:r>
            <a:rPr lang="ko-KR" altLang="en-US" sz="3200" kern="1200" dirty="0" smtClean="0"/>
            <a:t>보고서</a:t>
          </a:r>
          <a:r>
            <a:rPr lang="en-US" altLang="ko-KR" sz="3200" kern="1200" dirty="0" smtClean="0"/>
            <a:t>)</a:t>
          </a:r>
          <a:endParaRPr lang="ko-KR" altLang="en-US" sz="3200" kern="1200" dirty="0"/>
        </a:p>
      </dsp:txBody>
      <dsp:txXfrm>
        <a:off x="536745" y="80248"/>
        <a:ext cx="6776611" cy="852412"/>
      </dsp:txXfrm>
    </dsp:sp>
    <dsp:sp modelId="{3517A56B-73B8-4788-B9CD-B4274C2AAE44}">
      <dsp:nvSpPr>
        <dsp:cNvPr id="0" name=""/>
        <dsp:cNvSpPr/>
      </dsp:nvSpPr>
      <dsp:spPr>
        <a:xfrm>
          <a:off x="0" y="1957974"/>
          <a:ext cx="981262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B20D6-E060-4DA0-AD5E-D5D117FB23F2}">
      <dsp:nvSpPr>
        <dsp:cNvPr id="0" name=""/>
        <dsp:cNvSpPr/>
      </dsp:nvSpPr>
      <dsp:spPr>
        <a:xfrm>
          <a:off x="490631" y="1485654"/>
          <a:ext cx="6868839" cy="94464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6" tIns="0" rIns="259626" bIns="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실험자료 수집</a:t>
          </a:r>
          <a:r>
            <a:rPr lang="en-US" altLang="ko-KR" sz="3200" kern="1200" dirty="0" smtClean="0"/>
            <a:t>(</a:t>
          </a:r>
          <a:r>
            <a:rPr lang="ko-KR" altLang="en-US" sz="3200" kern="1200" dirty="0" smtClean="0"/>
            <a:t>설문지 응답</a:t>
          </a:r>
          <a:r>
            <a:rPr lang="en-US" altLang="ko-KR" sz="3200" kern="1200" dirty="0" smtClean="0"/>
            <a:t>) </a:t>
          </a:r>
          <a:endParaRPr lang="ko-KR" altLang="en-US" sz="3200" kern="1200" dirty="0"/>
        </a:p>
      </dsp:txBody>
      <dsp:txXfrm>
        <a:off x="536745" y="1531768"/>
        <a:ext cx="6776611" cy="852412"/>
      </dsp:txXfrm>
    </dsp:sp>
    <dsp:sp modelId="{A5B0ACA9-AFA1-44D9-AAF6-710AA638D423}">
      <dsp:nvSpPr>
        <dsp:cNvPr id="0" name=""/>
        <dsp:cNvSpPr/>
      </dsp:nvSpPr>
      <dsp:spPr>
        <a:xfrm>
          <a:off x="0" y="3409494"/>
          <a:ext cx="9812627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1F97A-39C3-43AB-8D87-6326F6F45020}">
      <dsp:nvSpPr>
        <dsp:cNvPr id="0" name=""/>
        <dsp:cNvSpPr/>
      </dsp:nvSpPr>
      <dsp:spPr>
        <a:xfrm>
          <a:off x="490631" y="2937174"/>
          <a:ext cx="6868839" cy="9446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626" tIns="0" rIns="259626" bIns="0" numCol="1" spcCol="1270" anchor="ctr" anchorCtr="0">
          <a:noAutofit/>
        </a:bodyPr>
        <a:lstStyle/>
        <a:p>
          <a:pPr lvl="0" algn="l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현장자료 수집</a:t>
          </a:r>
          <a:r>
            <a:rPr lang="en-US" altLang="ko-KR" sz="3200" kern="1200" dirty="0" smtClean="0"/>
            <a:t>(</a:t>
          </a:r>
          <a:r>
            <a:rPr lang="ko-KR" altLang="en-US" sz="3200" kern="1200" dirty="0" smtClean="0"/>
            <a:t>인터뷰</a:t>
          </a:r>
          <a:r>
            <a:rPr lang="en-US" altLang="ko-KR" sz="3200" kern="1200" dirty="0" smtClean="0"/>
            <a:t>, </a:t>
          </a:r>
          <a:r>
            <a:rPr lang="ko-KR" altLang="en-US" sz="3200" kern="1200" dirty="0" smtClean="0"/>
            <a:t>관찰</a:t>
          </a:r>
          <a:r>
            <a:rPr lang="en-US" altLang="ko-KR" sz="3200" kern="1200" dirty="0" smtClean="0"/>
            <a:t>)</a:t>
          </a:r>
          <a:endParaRPr lang="ko-KR" altLang="en-US" sz="3200" kern="1200" dirty="0"/>
        </a:p>
      </dsp:txBody>
      <dsp:txXfrm>
        <a:off x="536745" y="2983288"/>
        <a:ext cx="6776611" cy="852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4A993-66E2-4E88-B1A0-EBDD25C4E482}">
      <dsp:nvSpPr>
        <dsp:cNvPr id="0" name=""/>
        <dsp:cNvSpPr/>
      </dsp:nvSpPr>
      <dsp:spPr>
        <a:xfrm>
          <a:off x="800341" y="0"/>
          <a:ext cx="9070537" cy="275208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87F98-D706-48CC-9053-DB4BC2F95901}">
      <dsp:nvSpPr>
        <dsp:cNvPr id="0" name=""/>
        <dsp:cNvSpPr/>
      </dsp:nvSpPr>
      <dsp:spPr>
        <a:xfrm>
          <a:off x="911" y="825626"/>
          <a:ext cx="3414738" cy="11008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200" kern="1200" dirty="0" smtClean="0"/>
            <a:t>키워드 중심으로 </a:t>
          </a:r>
          <a:r>
            <a:rPr lang="ko-KR" sz="2200" kern="1200" dirty="0" err="1" smtClean="0"/>
            <a:t>써칭</a:t>
          </a:r>
          <a:r>
            <a:rPr lang="ko-KR" sz="2200" kern="1200" dirty="0" smtClean="0"/>
            <a:t> </a:t>
          </a:r>
          <a:r>
            <a:rPr lang="en-US" sz="2200" kern="1200" dirty="0" smtClean="0"/>
            <a:t> </a:t>
          </a:r>
          <a:endParaRPr lang="ko-KR" sz="2200" kern="1200" dirty="0"/>
        </a:p>
      </dsp:txBody>
      <dsp:txXfrm>
        <a:off x="54649" y="879364"/>
        <a:ext cx="3307262" cy="993358"/>
      </dsp:txXfrm>
    </dsp:sp>
    <dsp:sp modelId="{46468AC1-7107-4C4D-8FD9-040B745E07B2}">
      <dsp:nvSpPr>
        <dsp:cNvPr id="0" name=""/>
        <dsp:cNvSpPr/>
      </dsp:nvSpPr>
      <dsp:spPr>
        <a:xfrm>
          <a:off x="3628240" y="825626"/>
          <a:ext cx="3414738" cy="1100834"/>
        </a:xfrm>
        <a:prstGeom prst="roundRect">
          <a:avLst/>
        </a:prstGeom>
        <a:solidFill>
          <a:schemeClr val="accent5">
            <a:hueOff val="-9378912"/>
            <a:satOff val="27345"/>
            <a:lumOff val="23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200" kern="1200" dirty="0" smtClean="0"/>
            <a:t>찾은 문헌의 꼬리를 물고</a:t>
          </a:r>
          <a:endParaRPr lang="ko-KR" sz="2200" kern="1200" dirty="0"/>
        </a:p>
      </dsp:txBody>
      <dsp:txXfrm>
        <a:off x="3681978" y="879364"/>
        <a:ext cx="3307262" cy="993358"/>
      </dsp:txXfrm>
    </dsp:sp>
    <dsp:sp modelId="{6A8BE6CA-5E26-4F59-8099-8DE288B49D9F}">
      <dsp:nvSpPr>
        <dsp:cNvPr id="0" name=""/>
        <dsp:cNvSpPr/>
      </dsp:nvSpPr>
      <dsp:spPr>
        <a:xfrm>
          <a:off x="7255569" y="825626"/>
          <a:ext cx="3414738" cy="1100834"/>
        </a:xfrm>
        <a:prstGeom prst="roundRect">
          <a:avLst/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200" kern="1200" dirty="0" smtClean="0"/>
            <a:t>도서관을 찾아서  </a:t>
          </a:r>
          <a:r>
            <a:rPr lang="en-US" sz="2200" kern="1200" dirty="0" smtClean="0"/>
            <a:t> </a:t>
          </a:r>
          <a:endParaRPr lang="ko-KR" sz="2200" kern="1200" dirty="0"/>
        </a:p>
      </dsp:txBody>
      <dsp:txXfrm>
        <a:off x="7309307" y="879364"/>
        <a:ext cx="3307262" cy="9933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0D98A-AF7A-41AE-A265-9F80FBB31150}">
      <dsp:nvSpPr>
        <dsp:cNvPr id="0" name=""/>
        <dsp:cNvSpPr/>
      </dsp:nvSpPr>
      <dsp:spPr>
        <a:xfrm>
          <a:off x="0" y="0"/>
          <a:ext cx="3941498" cy="7621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1500" kern="1200" dirty="0" smtClean="0"/>
            <a:t>키워드 </a:t>
          </a:r>
          <a:r>
            <a:rPr lang="ko-KR" sz="1500" kern="1200" dirty="0" err="1" smtClean="0"/>
            <a:t>써칭을</a:t>
          </a:r>
          <a:r>
            <a:rPr lang="ko-KR" sz="1500" kern="1200" dirty="0" smtClean="0"/>
            <a:t> 통해 </a:t>
          </a:r>
          <a:r>
            <a:rPr lang="en-US" sz="1500" kern="1200" dirty="0" smtClean="0"/>
            <a:t>1</a:t>
          </a:r>
          <a:r>
            <a:rPr lang="ko-KR" sz="1500" kern="1200" dirty="0" smtClean="0"/>
            <a:t>차 문헌 찾기</a:t>
          </a:r>
          <a:endParaRPr lang="ko-KR" sz="1500" kern="1200" dirty="0"/>
        </a:p>
      </dsp:txBody>
      <dsp:txXfrm>
        <a:off x="22321" y="22321"/>
        <a:ext cx="3153801" cy="717465"/>
      </dsp:txXfrm>
    </dsp:sp>
    <dsp:sp modelId="{24966A15-F391-473B-8748-5FC0950E5D72}">
      <dsp:nvSpPr>
        <dsp:cNvPr id="0" name=""/>
        <dsp:cNvSpPr/>
      </dsp:nvSpPr>
      <dsp:spPr>
        <a:xfrm>
          <a:off x="695558" y="931464"/>
          <a:ext cx="3941498" cy="762107"/>
        </a:xfrm>
        <a:prstGeom prst="roundRect">
          <a:avLst>
            <a:gd name="adj" fmla="val 10000"/>
          </a:avLst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참고문헌을 통해 꼬리물기</a:t>
          </a:r>
          <a:endParaRPr lang="ko-KR" sz="1500" kern="1200" dirty="0"/>
        </a:p>
      </dsp:txBody>
      <dsp:txXfrm>
        <a:off x="717879" y="953785"/>
        <a:ext cx="2705928" cy="717465"/>
      </dsp:txXfrm>
    </dsp:sp>
    <dsp:sp modelId="{6DDFF9AD-8708-472E-B5A0-13B2480ABAAE}">
      <dsp:nvSpPr>
        <dsp:cNvPr id="0" name=""/>
        <dsp:cNvSpPr/>
      </dsp:nvSpPr>
      <dsp:spPr>
        <a:xfrm>
          <a:off x="3446128" y="599101"/>
          <a:ext cx="495369" cy="495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400" kern="1200"/>
        </a:p>
      </dsp:txBody>
      <dsp:txXfrm>
        <a:off x="3557586" y="599101"/>
        <a:ext cx="272453" cy="372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A4959-7D3B-4E61-9624-E224E2924D5B}">
      <dsp:nvSpPr>
        <dsp:cNvPr id="0" name=""/>
        <dsp:cNvSpPr/>
      </dsp:nvSpPr>
      <dsp:spPr>
        <a:xfrm>
          <a:off x="0" y="19543"/>
          <a:ext cx="5271752" cy="784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dirty="0" smtClean="0"/>
            <a:t>조사일정 </a:t>
          </a:r>
          <a:endParaRPr lang="ko-KR" sz="2500" kern="1200" dirty="0"/>
        </a:p>
      </dsp:txBody>
      <dsp:txXfrm>
        <a:off x="38285" y="57828"/>
        <a:ext cx="5195182" cy="707695"/>
      </dsp:txXfrm>
    </dsp:sp>
    <dsp:sp modelId="{AC31D2FE-6354-4BAD-9361-866B042BCF93}">
      <dsp:nvSpPr>
        <dsp:cNvPr id="0" name=""/>
        <dsp:cNvSpPr/>
      </dsp:nvSpPr>
      <dsp:spPr>
        <a:xfrm>
          <a:off x="0" y="875809"/>
          <a:ext cx="5271752" cy="784265"/>
        </a:xfrm>
        <a:prstGeom prst="roundRect">
          <a:avLst/>
        </a:prstGeom>
        <a:solidFill>
          <a:schemeClr val="accent5">
            <a:hueOff val="-4689456"/>
            <a:satOff val="13673"/>
            <a:lumOff val="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smtClean="0"/>
            <a:t>조사학교 </a:t>
          </a:r>
          <a:endParaRPr lang="ko-KR" sz="2500" kern="1200"/>
        </a:p>
      </dsp:txBody>
      <dsp:txXfrm>
        <a:off x="38285" y="914094"/>
        <a:ext cx="5195182" cy="707695"/>
      </dsp:txXfrm>
    </dsp:sp>
    <dsp:sp modelId="{56A533AA-0E38-4461-8355-7EA05DA38DE6}">
      <dsp:nvSpPr>
        <dsp:cNvPr id="0" name=""/>
        <dsp:cNvSpPr/>
      </dsp:nvSpPr>
      <dsp:spPr>
        <a:xfrm>
          <a:off x="0" y="1732074"/>
          <a:ext cx="5271752" cy="784265"/>
        </a:xfrm>
        <a:prstGeom prst="roundRect">
          <a:avLst/>
        </a:prstGeom>
        <a:solidFill>
          <a:schemeClr val="accent5">
            <a:hueOff val="-9378912"/>
            <a:satOff val="27345"/>
            <a:lumOff val="23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smtClean="0"/>
            <a:t>조사인원 </a:t>
          </a:r>
          <a:endParaRPr lang="ko-KR" sz="2500" kern="1200"/>
        </a:p>
      </dsp:txBody>
      <dsp:txXfrm>
        <a:off x="38285" y="1770359"/>
        <a:ext cx="5195182" cy="707695"/>
      </dsp:txXfrm>
    </dsp:sp>
    <dsp:sp modelId="{C7637D46-8888-4D9B-BC8A-D719E41C7069}">
      <dsp:nvSpPr>
        <dsp:cNvPr id="0" name=""/>
        <dsp:cNvSpPr/>
      </dsp:nvSpPr>
      <dsp:spPr>
        <a:xfrm>
          <a:off x="0" y="2588340"/>
          <a:ext cx="5271752" cy="784265"/>
        </a:xfrm>
        <a:prstGeom prst="roundRect">
          <a:avLst/>
        </a:prstGeom>
        <a:solidFill>
          <a:schemeClr val="accent5">
            <a:hueOff val="-14068369"/>
            <a:satOff val="41018"/>
            <a:lumOff val="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smtClean="0"/>
            <a:t>학교섭외 방법</a:t>
          </a:r>
          <a:endParaRPr lang="ko-KR" sz="2500" kern="1200"/>
        </a:p>
      </dsp:txBody>
      <dsp:txXfrm>
        <a:off x="38285" y="2626625"/>
        <a:ext cx="5195182" cy="707695"/>
      </dsp:txXfrm>
    </dsp:sp>
    <dsp:sp modelId="{2DADC5AD-9378-45B0-9EEB-F402AF1C0668}">
      <dsp:nvSpPr>
        <dsp:cNvPr id="0" name=""/>
        <dsp:cNvSpPr/>
      </dsp:nvSpPr>
      <dsp:spPr>
        <a:xfrm>
          <a:off x="0" y="3444605"/>
          <a:ext cx="5271752" cy="784265"/>
        </a:xfrm>
        <a:prstGeom prst="roundRect">
          <a:avLst/>
        </a:prstGeom>
        <a:solidFill>
          <a:schemeClr val="accent5">
            <a:hueOff val="-18757824"/>
            <a:satOff val="54691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500" kern="1200" smtClean="0"/>
            <a:t>조사방법</a:t>
          </a:r>
          <a:endParaRPr lang="ko-KR" sz="2500" kern="1200"/>
        </a:p>
      </dsp:txBody>
      <dsp:txXfrm>
        <a:off x="38285" y="3482890"/>
        <a:ext cx="5195182" cy="707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2859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3692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273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5"/>
            <a:ext cx="10375392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6378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3026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467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8213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27632"/>
            <a:ext cx="5386917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68" y="1627632"/>
            <a:ext cx="5389033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57996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530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68716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725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52135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9906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257432" cy="45259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67593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436864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231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8138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7056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739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78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4610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9224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5198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4991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33895-5223-40D7-BC68-5B866470B59E}" type="datetimeFigureOut">
              <a:rPr lang="ko-KR" altLang="en-US" smtClean="0"/>
              <a:pPr/>
              <a:t>2018-05-30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852D0-A850-4334-B0CF-F4DD65C538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291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9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microsoft.com/office/2007/relationships/diagramDrawing" Target="../diagrams/drawing18.xml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72485" y="2307283"/>
            <a:ext cx="9144000" cy="1011462"/>
          </a:xfrm>
        </p:spPr>
        <p:txBody>
          <a:bodyPr>
            <a:normAutofit/>
          </a:bodyPr>
          <a:lstStyle/>
          <a:p>
            <a:pPr algn="ctr"/>
            <a:r>
              <a:rPr lang="ko-KR" altLang="en-US" sz="4800" dirty="0" smtClean="0"/>
              <a:t>사회조사방법론 특강 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98366" y="3107181"/>
            <a:ext cx="8583168" cy="594360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사람이 사는 사회에 대한 궁금증 유발자가 되라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! </a:t>
            </a:r>
            <a:endParaRPr lang="ko-KR" altLang="en-US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0513" y="5164428"/>
            <a:ext cx="197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dirty="0" err="1" smtClean="0">
                <a:latin typeface="+mj-ea"/>
                <a:ea typeface="+mj-ea"/>
              </a:rPr>
              <a:t>이향구</a:t>
            </a:r>
            <a:endParaRPr lang="en-US" altLang="ko-KR" sz="3600" dirty="0" smtClean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3030" y="158895"/>
            <a:ext cx="260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2018.6.6</a:t>
            </a:r>
            <a:r>
              <a:rPr lang="en-US" altLang="ko-KR" sz="2000" dirty="0" smtClean="0"/>
              <a:t>.</a:t>
            </a:r>
          </a:p>
          <a:p>
            <a:pPr algn="ctr"/>
            <a:r>
              <a:rPr lang="ko-KR" altLang="en-US" sz="2000" dirty="0" smtClean="0"/>
              <a:t>상해 한국학교</a:t>
            </a:r>
            <a:endParaRPr lang="ko-KR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9143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1092540"/>
              </p:ext>
            </p:extLst>
          </p:nvPr>
        </p:nvGraphicFramePr>
        <p:xfrm>
          <a:off x="1189686" y="1918951"/>
          <a:ext cx="9812628" cy="425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제목 1"/>
          <p:cNvSpPr txBox="1">
            <a:spLocks/>
          </p:cNvSpPr>
          <p:nvPr/>
        </p:nvSpPr>
        <p:spPr>
          <a:xfrm>
            <a:off x="838200" y="558307"/>
            <a:ext cx="10515600" cy="832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  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838200" y="609825"/>
            <a:ext cx="10515600" cy="832610"/>
          </a:xfrm>
        </p:spPr>
        <p:txBody>
          <a:bodyPr/>
          <a:lstStyle/>
          <a:p>
            <a:r>
              <a:rPr lang="ko-KR" altLang="en-US" dirty="0" smtClean="0"/>
              <a:t>자료수집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643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="" xmlns:p14="http://schemas.microsoft.com/office/powerpoint/2010/main" val="4137258459"/>
              </p:ext>
            </p:extLst>
          </p:nvPr>
        </p:nvGraphicFramePr>
        <p:xfrm>
          <a:off x="592428" y="2412341"/>
          <a:ext cx="10671220" cy="275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직사각형 8"/>
          <p:cNvSpPr/>
          <p:nvPr/>
        </p:nvSpPr>
        <p:spPr>
          <a:xfrm>
            <a:off x="218941" y="605308"/>
            <a:ext cx="4237149" cy="85000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</a:rPr>
              <a:t>1. </a:t>
            </a:r>
            <a:r>
              <a:rPr lang="ko-KR" altLang="en-US" sz="3600" dirty="0" smtClean="0">
                <a:solidFill>
                  <a:schemeClr val="tx1"/>
                </a:solidFill>
              </a:rPr>
              <a:t>문헌자료 </a:t>
            </a:r>
            <a:r>
              <a:rPr lang="ko-KR" altLang="en-US" sz="3600" dirty="0" smtClean="0">
                <a:solidFill>
                  <a:schemeClr val="tx1"/>
                </a:solidFill>
              </a:rPr>
              <a:t>수집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0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3642" y="596945"/>
            <a:ext cx="4081530" cy="7424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키워드 </a:t>
            </a:r>
            <a:r>
              <a:rPr lang="ko-KR" altLang="en-US" dirty="0" err="1" smtClean="0"/>
              <a:t>써칭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2" y="2472743"/>
            <a:ext cx="5874383" cy="4005329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472742"/>
            <a:ext cx="5945746" cy="400532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19830" y="1339403"/>
            <a:ext cx="5422006" cy="8242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학술연구정보서비스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www.riss.co.kr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357871" y="1339403"/>
            <a:ext cx="5422006" cy="8371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solidFill>
                  <a:schemeClr val="tx1"/>
                </a:solidFill>
              </a:rPr>
              <a:t>구글</a:t>
            </a:r>
            <a:r>
              <a:rPr lang="ko-KR" altLang="en-US" sz="2000" dirty="0" smtClean="0">
                <a:solidFill>
                  <a:schemeClr val="tx1"/>
                </a:solidFill>
              </a:rPr>
              <a:t> 학술검색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www.scholar.google.co.kr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4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88" y="0"/>
            <a:ext cx="7247176" cy="6735651"/>
          </a:xfrm>
        </p:spPr>
      </p:pic>
      <p:sp>
        <p:nvSpPr>
          <p:cNvPr id="8" name="직사각형 7"/>
          <p:cNvSpPr/>
          <p:nvPr/>
        </p:nvSpPr>
        <p:spPr>
          <a:xfrm>
            <a:off x="8023539" y="347730"/>
            <a:ext cx="3330262" cy="3477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152327" y="1236372"/>
            <a:ext cx="3201473" cy="56667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다이어그램 10"/>
          <p:cNvGraphicFramePr/>
          <p:nvPr>
            <p:extLst>
              <p:ext uri="{D42A27DB-BD31-4B8C-83A1-F6EECF244321}">
                <p14:modId xmlns="" xmlns:p14="http://schemas.microsoft.com/office/powerpoint/2010/main" val="3002842258"/>
              </p:ext>
            </p:extLst>
          </p:nvPr>
        </p:nvGraphicFramePr>
        <p:xfrm>
          <a:off x="192519" y="1526146"/>
          <a:ext cx="4637057" cy="169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193642" y="596945"/>
            <a:ext cx="4081530" cy="74245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꼬리물기 </a:t>
            </a:r>
            <a:r>
              <a:rPr lang="ko-KR" altLang="en-US" dirty="0" err="1" smtClean="0"/>
              <a:t>써칭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343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86366" y="579550"/>
            <a:ext cx="4237149" cy="85000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</a:rPr>
              <a:t>2. </a:t>
            </a:r>
            <a:r>
              <a:rPr lang="ko-KR" altLang="en-US" sz="3600" dirty="0" smtClean="0">
                <a:solidFill>
                  <a:schemeClr val="tx1"/>
                </a:solidFill>
              </a:rPr>
              <a:t>실험자료 </a:t>
            </a:r>
            <a:r>
              <a:rPr lang="ko-KR" altLang="en-US" sz="3600" dirty="0" smtClean="0">
                <a:solidFill>
                  <a:schemeClr val="tx1"/>
                </a:solidFill>
              </a:rPr>
              <a:t>수집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0"/>
            <a:ext cx="5434884" cy="6792327"/>
          </a:xfrm>
          <a:prstGeom prst="rect">
            <a:avLst/>
          </a:prstGeom>
        </p:spPr>
      </p:pic>
      <p:graphicFrame>
        <p:nvGraphicFramePr>
          <p:cNvPr id="8" name="다이어그램 7"/>
          <p:cNvGraphicFramePr/>
          <p:nvPr>
            <p:extLst>
              <p:ext uri="{D42A27DB-BD31-4B8C-83A1-F6EECF244321}">
                <p14:modId xmlns="" xmlns:p14="http://schemas.microsoft.com/office/powerpoint/2010/main" val="3452363285"/>
              </p:ext>
            </p:extLst>
          </p:nvPr>
        </p:nvGraphicFramePr>
        <p:xfrm>
          <a:off x="678287" y="1804654"/>
          <a:ext cx="5271752" cy="4248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4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86367" y="592428"/>
            <a:ext cx="4237149" cy="85000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</a:rPr>
              <a:t>3. </a:t>
            </a:r>
            <a:r>
              <a:rPr lang="ko-KR" altLang="en-US" sz="3600" dirty="0" smtClean="0">
                <a:solidFill>
                  <a:schemeClr val="tx1"/>
                </a:solidFill>
              </a:rPr>
              <a:t>현장자료 </a:t>
            </a:r>
            <a:r>
              <a:rPr lang="ko-KR" altLang="en-US" sz="3600" dirty="0" smtClean="0">
                <a:solidFill>
                  <a:schemeClr val="tx1"/>
                </a:solidFill>
              </a:rPr>
              <a:t>수집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3362596"/>
              </p:ext>
            </p:extLst>
          </p:nvPr>
        </p:nvGraphicFramePr>
        <p:xfrm>
          <a:off x="386367" y="1674254"/>
          <a:ext cx="11487953" cy="504784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30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53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723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82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</a:rPr>
                        <a:t>방법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8327" marR="58327" marT="16126" marB="161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</a:rPr>
                        <a:t>기간 및 대상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8327" marR="58327" marT="16126" marB="1612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effectLst/>
                        </a:rPr>
                        <a:t>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marL="58327" marR="58327" marT="16126" marB="1612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8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effectLst/>
                        </a:rPr>
                        <a:t>참여관찰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327" marR="58327" marT="16126" marB="16126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pc="-150" baseline="0" dirty="0" smtClean="0">
                          <a:effectLst/>
                        </a:rPr>
                        <a:t>- </a:t>
                      </a:r>
                      <a:r>
                        <a:rPr lang="ko-KR" altLang="en-US" sz="1400" spc="-150" baseline="0" dirty="0" smtClean="0">
                          <a:effectLst/>
                        </a:rPr>
                        <a:t>기간</a:t>
                      </a:r>
                      <a:r>
                        <a:rPr lang="en-US" altLang="ko-KR" sz="1400" spc="-150" baseline="0" dirty="0" smtClean="0">
                          <a:effectLst/>
                        </a:rPr>
                        <a:t>: 2012</a:t>
                      </a:r>
                      <a:r>
                        <a:rPr lang="ko-KR" altLang="en-US" sz="1400" spc="-150" baseline="0" dirty="0">
                          <a:effectLst/>
                        </a:rPr>
                        <a:t>년 </a:t>
                      </a:r>
                      <a:r>
                        <a:rPr lang="en-US" altLang="ko-KR" sz="1400" spc="-150" baseline="0" dirty="0">
                          <a:effectLst/>
                        </a:rPr>
                        <a:t>3</a:t>
                      </a:r>
                      <a:r>
                        <a:rPr lang="ko-KR" altLang="en-US" sz="1400" spc="-150" baseline="0" dirty="0">
                          <a:effectLst/>
                        </a:rPr>
                        <a:t>월 </a:t>
                      </a:r>
                      <a:r>
                        <a:rPr lang="en-US" altLang="ko-KR" sz="1400" spc="-150" baseline="0" dirty="0">
                          <a:effectLst/>
                        </a:rPr>
                        <a:t>- 2013</a:t>
                      </a:r>
                      <a:r>
                        <a:rPr lang="ko-KR" altLang="en-US" sz="1400" spc="-150" baseline="0" dirty="0">
                          <a:effectLst/>
                        </a:rPr>
                        <a:t>년 </a:t>
                      </a:r>
                      <a:r>
                        <a:rPr lang="en-US" altLang="ko-KR" sz="1400" spc="-150" baseline="0" dirty="0">
                          <a:effectLst/>
                        </a:rPr>
                        <a:t>2</a:t>
                      </a:r>
                      <a:r>
                        <a:rPr lang="ko-KR" altLang="en-US" sz="1400" spc="-150" baseline="0" dirty="0">
                          <a:effectLst/>
                        </a:rPr>
                        <a:t>월</a:t>
                      </a:r>
                    </a:p>
                    <a:p>
                      <a:pPr marL="285750" marR="0" indent="-28575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400" spc="-80" baseline="0" dirty="0" smtClean="0">
                          <a:effectLst/>
                        </a:rPr>
                        <a:t>연구초반</a:t>
                      </a:r>
                      <a:r>
                        <a:rPr lang="en-US" altLang="ko-KR" sz="1400" spc="-80" baseline="0" dirty="0">
                          <a:effectLst/>
                        </a:rPr>
                        <a:t>: </a:t>
                      </a:r>
                      <a:r>
                        <a:rPr lang="ko-KR" altLang="en-US" sz="1400" spc="-80" baseline="0" dirty="0">
                          <a:effectLst/>
                        </a:rPr>
                        <a:t>일주일에 </a:t>
                      </a:r>
                      <a:r>
                        <a:rPr lang="en-US" altLang="ko-KR" sz="1400" spc="-80" baseline="0" dirty="0">
                          <a:effectLst/>
                        </a:rPr>
                        <a:t>3-4</a:t>
                      </a:r>
                      <a:r>
                        <a:rPr lang="ko-KR" altLang="en-US" sz="1400" spc="-80" baseline="0" dirty="0">
                          <a:effectLst/>
                        </a:rPr>
                        <a:t>회 </a:t>
                      </a:r>
                      <a:r>
                        <a:rPr lang="ko-KR" altLang="en-US" sz="1400" spc="-80" baseline="0" dirty="0" smtClean="0">
                          <a:effectLst/>
                        </a:rPr>
                        <a:t>           </a:t>
                      </a:r>
                      <a:endParaRPr lang="en-US" altLang="ko-KR" sz="1400" spc="-80" baseline="0" dirty="0" smtClean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spc="-80" baseline="0" dirty="0" smtClean="0">
                          <a:effectLst/>
                        </a:rPr>
                        <a:t>      </a:t>
                      </a:r>
                      <a:r>
                        <a:rPr lang="ko-KR" altLang="en-US" sz="1400" spc="-80" baseline="0" dirty="0" smtClean="0">
                          <a:effectLst/>
                        </a:rPr>
                        <a:t>하루 </a:t>
                      </a:r>
                      <a:r>
                        <a:rPr lang="ko-KR" altLang="en-US" sz="1400" spc="-80" baseline="0" dirty="0">
                          <a:effectLst/>
                        </a:rPr>
                        <a:t>종일</a:t>
                      </a:r>
                    </a:p>
                    <a:p>
                      <a:pPr marL="285750" marR="0" indent="-28575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400" spc="-80" baseline="0" dirty="0" smtClean="0">
                          <a:effectLst/>
                        </a:rPr>
                        <a:t>연구중반</a:t>
                      </a:r>
                      <a:r>
                        <a:rPr lang="en-US" altLang="ko-KR" sz="1400" spc="-80" baseline="0" dirty="0">
                          <a:effectLst/>
                        </a:rPr>
                        <a:t>: </a:t>
                      </a:r>
                      <a:r>
                        <a:rPr lang="ko-KR" altLang="en-US" sz="1400" spc="-80" baseline="0" dirty="0">
                          <a:effectLst/>
                        </a:rPr>
                        <a:t>일주일에 </a:t>
                      </a:r>
                      <a:r>
                        <a:rPr lang="en-US" altLang="ko-KR" sz="1400" spc="-80" baseline="0" dirty="0">
                          <a:effectLst/>
                        </a:rPr>
                        <a:t>2-3</a:t>
                      </a:r>
                      <a:r>
                        <a:rPr lang="ko-KR" altLang="en-US" sz="1400" spc="-80" baseline="0" dirty="0">
                          <a:effectLst/>
                        </a:rPr>
                        <a:t>회 </a:t>
                      </a:r>
                      <a:endParaRPr lang="en-US" altLang="ko-KR" sz="1400" spc="-80" baseline="0" dirty="0" smtClean="0">
                        <a:effectLst/>
                      </a:endParaRP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spc="-80" baseline="0" dirty="0" smtClean="0">
                          <a:effectLst/>
                        </a:rPr>
                        <a:t>      </a:t>
                      </a:r>
                      <a:r>
                        <a:rPr lang="ko-KR" altLang="en-US" sz="1400" spc="-80" baseline="0" dirty="0" smtClean="0">
                          <a:effectLst/>
                        </a:rPr>
                        <a:t>하루 </a:t>
                      </a:r>
                      <a:r>
                        <a:rPr lang="ko-KR" altLang="en-US" sz="1400" spc="-80" baseline="0" dirty="0">
                          <a:effectLst/>
                        </a:rPr>
                        <a:t>종일</a:t>
                      </a:r>
                      <a:endParaRPr lang="ko-KR" altLang="en-US" sz="1400" spc="-8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327" marR="58327" marT="16126" marB="16126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effectLst/>
                        </a:rPr>
                        <a:t>- </a:t>
                      </a:r>
                      <a:r>
                        <a:rPr lang="ko-KR" altLang="en-US" sz="1400" dirty="0" smtClean="0">
                          <a:effectLst/>
                        </a:rPr>
                        <a:t>학교 </a:t>
                      </a:r>
                      <a:r>
                        <a:rPr lang="ko-KR" altLang="en-US" sz="1400" dirty="0">
                          <a:effectLst/>
                        </a:rPr>
                        <a:t>생활 대부분을 관찰하려고 노력함</a:t>
                      </a:r>
                    </a:p>
                    <a:p>
                      <a:pPr marL="457200" marR="0" lvl="1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예</a:t>
                      </a:r>
                      <a:r>
                        <a:rPr lang="en-US" altLang="ko-KR" sz="1200" dirty="0">
                          <a:effectLst/>
                        </a:rPr>
                        <a:t>) </a:t>
                      </a:r>
                      <a:r>
                        <a:rPr lang="ko-KR" altLang="en-US" sz="1200" dirty="0">
                          <a:effectLst/>
                        </a:rPr>
                        <a:t>수업 관찰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쉬는 시간 교실과 교무실 관찰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교사전체회의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업무 면담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사적인 대화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점심식사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축제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학부모 총회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학교운영위원회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회식 자리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방과 후 수업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주말 자습 등을 관찰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effectLst/>
                        </a:rPr>
                        <a:t>- </a:t>
                      </a:r>
                      <a:r>
                        <a:rPr lang="ko-KR" altLang="en-US" sz="1400" dirty="0">
                          <a:effectLst/>
                        </a:rPr>
                        <a:t>참여자가 허락했을 때 비디오 녹화 기록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pc="-120" baseline="0" dirty="0">
                          <a:effectLst/>
                        </a:rPr>
                        <a:t>- </a:t>
                      </a:r>
                      <a:r>
                        <a:rPr lang="ko-KR" altLang="en-US" sz="1400" spc="-120" baseline="0" dirty="0">
                          <a:effectLst/>
                        </a:rPr>
                        <a:t>수집된 내용을 당일에 구체적으로 노트에 옮기고</a:t>
                      </a:r>
                      <a:r>
                        <a:rPr lang="en-US" altLang="ko-KR" sz="1400" spc="-120" baseline="0" dirty="0">
                          <a:effectLst/>
                        </a:rPr>
                        <a:t>, </a:t>
                      </a:r>
                      <a:r>
                        <a:rPr lang="ko-KR" altLang="en-US" sz="1400" spc="-120" baseline="0" dirty="0">
                          <a:effectLst/>
                        </a:rPr>
                        <a:t>느낌과 생각을 노트에 적음</a:t>
                      </a:r>
                      <a:endParaRPr lang="ko-KR" altLang="en-US" sz="1400" spc="-12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327" marR="58327" marT="16126" marB="1612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7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effectLst/>
                        </a:rPr>
                        <a:t>심층면담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327" marR="58327" marT="16126" marB="16126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effectLst/>
                        </a:rPr>
                        <a:t>- 1</a:t>
                      </a:r>
                      <a:r>
                        <a:rPr lang="ko-KR" altLang="en-US" sz="1400" dirty="0">
                          <a:effectLst/>
                        </a:rPr>
                        <a:t>년 동안 지속적으로 실시</a:t>
                      </a: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spc="-100" baseline="0" dirty="0" smtClean="0">
                          <a:effectLst/>
                        </a:rPr>
                        <a:t>- </a:t>
                      </a:r>
                      <a:r>
                        <a:rPr lang="ko-KR" altLang="en-US" sz="1400" spc="-100" baseline="0" dirty="0" smtClean="0">
                          <a:effectLst/>
                        </a:rPr>
                        <a:t>참여자</a:t>
                      </a:r>
                      <a:r>
                        <a:rPr lang="en-US" altLang="ko-KR" sz="1400" spc="-100" baseline="0" dirty="0" smtClean="0">
                          <a:effectLst/>
                        </a:rPr>
                        <a:t>: </a:t>
                      </a:r>
                      <a:r>
                        <a:rPr lang="ko-KR" altLang="en-US" sz="1400" spc="-100" dirty="0" smtClean="0">
                          <a:effectLst/>
                        </a:rPr>
                        <a:t>교장 </a:t>
                      </a:r>
                      <a:r>
                        <a:rPr lang="en-US" altLang="ko-KR" sz="1400" spc="-100" dirty="0">
                          <a:effectLst/>
                        </a:rPr>
                        <a:t>1</a:t>
                      </a:r>
                      <a:r>
                        <a:rPr lang="ko-KR" altLang="en-US" sz="1400" spc="-100" dirty="0">
                          <a:effectLst/>
                        </a:rPr>
                        <a:t>인</a:t>
                      </a:r>
                      <a:r>
                        <a:rPr lang="en-US" altLang="ko-KR" sz="1400" spc="-100" dirty="0">
                          <a:effectLst/>
                        </a:rPr>
                        <a:t>, </a:t>
                      </a:r>
                      <a:r>
                        <a:rPr lang="ko-KR" altLang="en-US" sz="1400" spc="-100" dirty="0">
                          <a:effectLst/>
                        </a:rPr>
                        <a:t>교감 </a:t>
                      </a:r>
                      <a:r>
                        <a:rPr lang="en-US" altLang="ko-KR" sz="1400" spc="-100" dirty="0">
                          <a:effectLst/>
                        </a:rPr>
                        <a:t>1</a:t>
                      </a:r>
                      <a:r>
                        <a:rPr lang="ko-KR" altLang="en-US" sz="1400" spc="-100" dirty="0">
                          <a:effectLst/>
                        </a:rPr>
                        <a:t>인</a:t>
                      </a:r>
                      <a:r>
                        <a:rPr lang="en-US" altLang="ko-KR" sz="1400" spc="-100" dirty="0">
                          <a:effectLst/>
                        </a:rPr>
                        <a:t>, </a:t>
                      </a:r>
                      <a:r>
                        <a:rPr lang="en-US" altLang="ko-KR" sz="1400" spc="-100" dirty="0" smtClean="0">
                          <a:effectLst/>
                        </a:rPr>
                        <a:t>     </a:t>
                      </a: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spc="-100" dirty="0" smtClean="0">
                          <a:effectLst/>
                        </a:rPr>
                        <a:t>     </a:t>
                      </a:r>
                      <a:r>
                        <a:rPr lang="ko-KR" altLang="en-US" sz="1400" spc="-100" dirty="0" smtClean="0">
                          <a:effectLst/>
                        </a:rPr>
                        <a:t>일반교사 </a:t>
                      </a:r>
                      <a:r>
                        <a:rPr lang="en-US" altLang="ko-KR" sz="1400" spc="-100" dirty="0">
                          <a:effectLst/>
                        </a:rPr>
                        <a:t>9</a:t>
                      </a:r>
                      <a:r>
                        <a:rPr lang="ko-KR" altLang="en-US" sz="1400" spc="-100" dirty="0">
                          <a:effectLst/>
                        </a:rPr>
                        <a:t>명</a:t>
                      </a:r>
                      <a:r>
                        <a:rPr lang="en-US" altLang="ko-KR" sz="1400" spc="-100" dirty="0">
                          <a:effectLst/>
                        </a:rPr>
                        <a:t>, </a:t>
                      </a:r>
                      <a:r>
                        <a:rPr lang="ko-KR" altLang="en-US" sz="1400" spc="-100" dirty="0">
                          <a:effectLst/>
                        </a:rPr>
                        <a:t>부장교사 </a:t>
                      </a:r>
                      <a:r>
                        <a:rPr lang="en-US" altLang="ko-KR" sz="1400" spc="-100" dirty="0">
                          <a:effectLst/>
                        </a:rPr>
                        <a:t>5</a:t>
                      </a:r>
                      <a:r>
                        <a:rPr lang="ko-KR" altLang="en-US" sz="1400" spc="-100" dirty="0">
                          <a:effectLst/>
                        </a:rPr>
                        <a:t>명</a:t>
                      </a:r>
                      <a:r>
                        <a:rPr lang="en-US" altLang="ko-KR" sz="1400" spc="-100" dirty="0">
                          <a:effectLst/>
                        </a:rPr>
                        <a:t>, </a:t>
                      </a:r>
                      <a:r>
                        <a:rPr lang="en-US" altLang="ko-KR" sz="1400" spc="-100" dirty="0" smtClean="0">
                          <a:effectLst/>
                        </a:rPr>
                        <a:t>    </a:t>
                      </a: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400" spc="-100" dirty="0" smtClean="0">
                          <a:effectLst/>
                        </a:rPr>
                        <a:t>      </a:t>
                      </a:r>
                      <a:r>
                        <a:rPr lang="ko-KR" altLang="en-US" sz="1400" spc="-100" dirty="0" smtClean="0">
                          <a:effectLst/>
                        </a:rPr>
                        <a:t>학생 </a:t>
                      </a:r>
                      <a:r>
                        <a:rPr lang="en-US" altLang="ko-KR" sz="1400" spc="-100" dirty="0">
                          <a:effectLst/>
                        </a:rPr>
                        <a:t>10</a:t>
                      </a:r>
                      <a:r>
                        <a:rPr lang="ko-KR" altLang="en-US" sz="1400" spc="-100" dirty="0">
                          <a:effectLst/>
                        </a:rPr>
                        <a:t>명</a:t>
                      </a:r>
                      <a:r>
                        <a:rPr lang="en-US" altLang="ko-KR" sz="1400" spc="-100" dirty="0">
                          <a:effectLst/>
                        </a:rPr>
                        <a:t>, </a:t>
                      </a:r>
                      <a:r>
                        <a:rPr lang="ko-KR" altLang="en-US" sz="1400" spc="-100" dirty="0">
                          <a:effectLst/>
                        </a:rPr>
                        <a:t>학부모 </a:t>
                      </a:r>
                      <a:r>
                        <a:rPr lang="en-US" altLang="ko-KR" sz="1400" spc="-100" dirty="0">
                          <a:effectLst/>
                        </a:rPr>
                        <a:t>4</a:t>
                      </a:r>
                      <a:r>
                        <a:rPr lang="ko-KR" altLang="en-US" sz="1400" spc="-100" dirty="0">
                          <a:effectLst/>
                        </a:rPr>
                        <a:t>명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pc="-180" baseline="0" dirty="0" smtClean="0">
                          <a:effectLst/>
                        </a:rPr>
                        <a:t>- </a:t>
                      </a:r>
                      <a:r>
                        <a:rPr lang="ko-KR" altLang="en-US" sz="1400" spc="-180" baseline="0" dirty="0" smtClean="0">
                          <a:effectLst/>
                        </a:rPr>
                        <a:t>직위</a:t>
                      </a:r>
                      <a:r>
                        <a:rPr lang="en-US" altLang="ko-KR" sz="1400" spc="-180" baseline="0" dirty="0">
                          <a:effectLst/>
                        </a:rPr>
                        <a:t>, </a:t>
                      </a:r>
                      <a:r>
                        <a:rPr lang="ko-KR" altLang="en-US" sz="1400" spc="-180" baseline="0" dirty="0">
                          <a:effectLst/>
                        </a:rPr>
                        <a:t>담당학년</a:t>
                      </a:r>
                      <a:r>
                        <a:rPr lang="en-US" altLang="ko-KR" sz="1400" spc="-180" baseline="0" dirty="0">
                          <a:effectLst/>
                        </a:rPr>
                        <a:t>, </a:t>
                      </a:r>
                      <a:r>
                        <a:rPr lang="ko-KR" altLang="en-US" sz="1400" spc="-180" baseline="0" dirty="0">
                          <a:effectLst/>
                        </a:rPr>
                        <a:t>연령 등 고려함</a:t>
                      </a:r>
                      <a:endParaRPr lang="ko-KR" altLang="en-US" sz="1400" spc="-18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327" marR="58327" marT="16126" marB="16126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effectLst/>
                        </a:rPr>
                        <a:t>- </a:t>
                      </a:r>
                      <a:r>
                        <a:rPr lang="ko-KR" altLang="en-US" sz="1400" dirty="0" smtClean="0">
                          <a:effectLst/>
                        </a:rPr>
                        <a:t>많은 </a:t>
                      </a:r>
                      <a:r>
                        <a:rPr lang="ko-KR" altLang="en-US" sz="1400" dirty="0">
                          <a:effectLst/>
                        </a:rPr>
                        <a:t>제보자들과 </a:t>
                      </a:r>
                      <a:r>
                        <a:rPr lang="en-US" altLang="ko-KR" sz="1400" dirty="0">
                          <a:effectLst/>
                        </a:rPr>
                        <a:t>2-3</a:t>
                      </a:r>
                      <a:r>
                        <a:rPr lang="ko-KR" altLang="en-US" sz="1400" dirty="0">
                          <a:effectLst/>
                        </a:rPr>
                        <a:t>차례 면담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effectLst/>
                        </a:rPr>
                        <a:t>- </a:t>
                      </a:r>
                      <a:r>
                        <a:rPr lang="ko-KR" altLang="en-US" sz="1400" dirty="0" smtClean="0">
                          <a:effectLst/>
                        </a:rPr>
                        <a:t>주요 제보자와는 </a:t>
                      </a:r>
                      <a:r>
                        <a:rPr lang="en-US" altLang="ko-KR" sz="1400" dirty="0">
                          <a:effectLst/>
                        </a:rPr>
                        <a:t>10</a:t>
                      </a:r>
                      <a:r>
                        <a:rPr lang="ko-KR" altLang="en-US" sz="1400" dirty="0">
                          <a:effectLst/>
                        </a:rPr>
                        <a:t>차례 </a:t>
                      </a:r>
                      <a:r>
                        <a:rPr lang="ko-KR" altLang="en-US" sz="1400" dirty="0" smtClean="0">
                          <a:effectLst/>
                        </a:rPr>
                        <a:t>이상 면담</a:t>
                      </a:r>
                      <a:endParaRPr lang="ko-KR" altLang="en-US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effectLst/>
                        </a:rPr>
                        <a:t>- </a:t>
                      </a:r>
                      <a:r>
                        <a:rPr lang="ko-KR" altLang="en-US" sz="1400" dirty="0" smtClean="0">
                          <a:effectLst/>
                        </a:rPr>
                        <a:t>소요시간</a:t>
                      </a:r>
                      <a:r>
                        <a:rPr lang="en-US" altLang="ko-KR" sz="1400" dirty="0" smtClean="0">
                          <a:effectLst/>
                        </a:rPr>
                        <a:t>: 1</a:t>
                      </a:r>
                      <a:r>
                        <a:rPr lang="ko-KR" altLang="en-US" sz="1400" dirty="0" smtClean="0">
                          <a:effectLst/>
                        </a:rPr>
                        <a:t>회 면담 시 </a:t>
                      </a:r>
                      <a:r>
                        <a:rPr lang="en-US" altLang="ko-KR" sz="1400" dirty="0">
                          <a:effectLst/>
                        </a:rPr>
                        <a:t>1</a:t>
                      </a:r>
                      <a:r>
                        <a:rPr lang="ko-KR" altLang="en-US" sz="1400" dirty="0">
                          <a:effectLst/>
                        </a:rPr>
                        <a:t>시간 </a:t>
                      </a:r>
                      <a:r>
                        <a:rPr lang="en-US" altLang="ko-KR" sz="1400" dirty="0">
                          <a:effectLst/>
                        </a:rPr>
                        <a:t>- 2</a:t>
                      </a:r>
                      <a:r>
                        <a:rPr lang="ko-KR" altLang="en-US" sz="1400" dirty="0">
                          <a:effectLst/>
                        </a:rPr>
                        <a:t>시간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effectLst/>
                        </a:rPr>
                        <a:t>- </a:t>
                      </a:r>
                      <a:r>
                        <a:rPr lang="ko-KR" altLang="en-US" sz="1400" dirty="0" smtClean="0">
                          <a:effectLst/>
                        </a:rPr>
                        <a:t>장소</a:t>
                      </a:r>
                      <a:r>
                        <a:rPr lang="en-US" altLang="ko-KR" sz="1400" dirty="0">
                          <a:effectLst/>
                        </a:rPr>
                        <a:t>: </a:t>
                      </a:r>
                      <a:r>
                        <a:rPr lang="ko-KR" altLang="en-US" sz="1400" dirty="0">
                          <a:effectLst/>
                        </a:rPr>
                        <a:t>학교 내 여러 장소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effectLst/>
                        </a:rPr>
                        <a:t>- </a:t>
                      </a:r>
                      <a:r>
                        <a:rPr lang="ko-KR" altLang="en-US" sz="1400" dirty="0" smtClean="0">
                          <a:effectLst/>
                        </a:rPr>
                        <a:t>방법</a:t>
                      </a:r>
                      <a:r>
                        <a:rPr lang="en-US" altLang="ko-KR" sz="1400" dirty="0">
                          <a:effectLst/>
                        </a:rPr>
                        <a:t>: </a:t>
                      </a:r>
                      <a:r>
                        <a:rPr lang="ko-KR" altLang="en-US" sz="1400" dirty="0">
                          <a:effectLst/>
                        </a:rPr>
                        <a:t>반구조화된 면담</a:t>
                      </a:r>
                      <a:r>
                        <a:rPr lang="en-US" altLang="ko-KR" sz="1400" dirty="0">
                          <a:effectLst/>
                        </a:rPr>
                        <a:t>, </a:t>
                      </a:r>
                      <a:r>
                        <a:rPr lang="ko-KR" altLang="en-US" sz="1400" dirty="0">
                          <a:effectLst/>
                        </a:rPr>
                        <a:t>비구조화된 면담</a:t>
                      </a: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effectLst/>
                        </a:rPr>
                        <a:t>- </a:t>
                      </a:r>
                      <a:r>
                        <a:rPr lang="ko-KR" altLang="en-US" sz="1400" dirty="0" smtClean="0">
                          <a:effectLst/>
                        </a:rPr>
                        <a:t>참여자 허락을 받은 후 녹취하여 전사함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327" marR="58327" marT="16126" marB="1612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45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effectLst/>
                        </a:rPr>
                        <a:t>문서수집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327" marR="58327" marT="16126" marB="16126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327" marR="58327" marT="16126" marB="16126" anchor="ctr"/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o-KR" altLang="en-US" sz="1400" spc="-130" baseline="0" dirty="0" smtClean="0">
                          <a:effectLst/>
                        </a:rPr>
                        <a:t>업무일지</a:t>
                      </a:r>
                      <a:r>
                        <a:rPr lang="en-US" altLang="ko-KR" sz="1400" spc="-130" baseline="0" dirty="0">
                          <a:effectLst/>
                        </a:rPr>
                        <a:t>, </a:t>
                      </a:r>
                      <a:r>
                        <a:rPr lang="ko-KR" altLang="en-US" sz="1400" spc="-130" baseline="0" dirty="0">
                          <a:effectLst/>
                        </a:rPr>
                        <a:t>학교요람 및 운영계획</a:t>
                      </a:r>
                      <a:r>
                        <a:rPr lang="en-US" altLang="ko-KR" sz="1400" spc="-130" baseline="0" dirty="0">
                          <a:effectLst/>
                        </a:rPr>
                        <a:t>, </a:t>
                      </a:r>
                      <a:r>
                        <a:rPr lang="ko-KR" altLang="en-US" sz="1400" spc="-130" baseline="0" dirty="0" err="1">
                          <a:effectLst/>
                        </a:rPr>
                        <a:t>직원열람표</a:t>
                      </a:r>
                      <a:r>
                        <a:rPr lang="en-US" altLang="ko-KR" sz="1400" spc="-130" baseline="0" dirty="0">
                          <a:effectLst/>
                        </a:rPr>
                        <a:t>, </a:t>
                      </a:r>
                      <a:r>
                        <a:rPr lang="ko-KR" altLang="en-US" sz="1400" spc="-130" baseline="0" dirty="0">
                          <a:effectLst/>
                        </a:rPr>
                        <a:t>학교회의록 및 첨부자료</a:t>
                      </a:r>
                      <a:r>
                        <a:rPr lang="en-US" altLang="ko-KR" sz="1400" spc="-130" baseline="0" dirty="0">
                          <a:effectLst/>
                        </a:rPr>
                        <a:t>, </a:t>
                      </a:r>
                      <a:r>
                        <a:rPr lang="ko-KR" altLang="en-US" sz="1400" spc="-130" baseline="0" dirty="0" smtClean="0">
                          <a:effectLst/>
                        </a:rPr>
                        <a:t>언론</a:t>
                      </a:r>
                      <a:r>
                        <a:rPr lang="en-US" altLang="ko-KR" sz="1400" spc="-130" baseline="0" dirty="0" smtClean="0">
                          <a:effectLst/>
                        </a:rPr>
                        <a:t> </a:t>
                      </a:r>
                      <a:r>
                        <a:rPr lang="ko-KR" altLang="en-US" sz="1400" spc="-130" baseline="0" dirty="0" smtClean="0">
                          <a:effectLst/>
                        </a:rPr>
                        <a:t>보도자료</a:t>
                      </a:r>
                      <a:r>
                        <a:rPr lang="en-US" altLang="ko-KR" sz="1400" spc="-130" baseline="0" dirty="0">
                          <a:effectLst/>
                        </a:rPr>
                        <a:t>, </a:t>
                      </a:r>
                      <a:r>
                        <a:rPr lang="ko-KR" altLang="en-US" sz="1400" spc="-130" baseline="0" dirty="0" smtClean="0">
                          <a:effectLst/>
                        </a:rPr>
                        <a:t>홈페이지</a:t>
                      </a:r>
                      <a:r>
                        <a:rPr lang="en-US" altLang="ko-KR" sz="1400" spc="-130" baseline="0" dirty="0" smtClean="0">
                          <a:effectLst/>
                        </a:rPr>
                        <a:t> </a:t>
                      </a:r>
                      <a:r>
                        <a:rPr lang="ko-KR" altLang="en-US" sz="1400" spc="-130" baseline="0" dirty="0" smtClean="0">
                          <a:effectLst/>
                        </a:rPr>
                        <a:t>등</a:t>
                      </a:r>
                      <a:endParaRPr lang="en-US" altLang="ko-KR" sz="1400" spc="-130" baseline="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spc="-100" baseline="0" dirty="0" smtClean="0">
                          <a:effectLst/>
                        </a:rPr>
                        <a:t>- </a:t>
                      </a:r>
                      <a:r>
                        <a:rPr lang="ko-KR" altLang="en-US" sz="1400" spc="-100" baseline="0" dirty="0" smtClean="0">
                          <a:effectLst/>
                        </a:rPr>
                        <a:t>교사</a:t>
                      </a:r>
                      <a:r>
                        <a:rPr lang="en-US" altLang="ko-KR" sz="1400" spc="-100" baseline="0" dirty="0">
                          <a:effectLst/>
                        </a:rPr>
                        <a:t>, </a:t>
                      </a:r>
                      <a:r>
                        <a:rPr lang="ko-KR" altLang="en-US" sz="1400" spc="-100" baseline="0" dirty="0">
                          <a:effectLst/>
                        </a:rPr>
                        <a:t>관리자</a:t>
                      </a:r>
                      <a:r>
                        <a:rPr lang="en-US" altLang="ko-KR" sz="1400" spc="-100" baseline="0" dirty="0">
                          <a:effectLst/>
                        </a:rPr>
                        <a:t>, </a:t>
                      </a:r>
                      <a:r>
                        <a:rPr lang="ko-KR" altLang="en-US" sz="1400" spc="-100" baseline="0" dirty="0">
                          <a:effectLst/>
                        </a:rPr>
                        <a:t>학생 학부모의 이메일과 </a:t>
                      </a:r>
                      <a:r>
                        <a:rPr lang="en-US" altLang="ko-KR" sz="1400" spc="-100" baseline="0" dirty="0">
                          <a:effectLst/>
                        </a:rPr>
                        <a:t>SNS </a:t>
                      </a:r>
                      <a:r>
                        <a:rPr lang="ko-KR" altLang="en-US" sz="1400" spc="-100" baseline="0" dirty="0">
                          <a:effectLst/>
                        </a:rPr>
                        <a:t>글 등</a:t>
                      </a:r>
                      <a:endParaRPr lang="ko-KR" altLang="en-US" sz="1400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8327" marR="58327" marT="16126" marB="1612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347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5484990"/>
              </p:ext>
            </p:extLst>
          </p:nvPr>
        </p:nvGraphicFramePr>
        <p:xfrm>
          <a:off x="838200" y="1390917"/>
          <a:ext cx="10515600" cy="478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838200" y="609825"/>
            <a:ext cx="10515600" cy="832610"/>
          </a:xfrm>
        </p:spPr>
        <p:txBody>
          <a:bodyPr/>
          <a:lstStyle/>
          <a:p>
            <a:r>
              <a:rPr lang="ko-KR" altLang="en-US" dirty="0" smtClean="0"/>
              <a:t>자료분석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809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41" y="3283784"/>
            <a:ext cx="2992372" cy="330633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63" y="1049106"/>
            <a:ext cx="3016454" cy="201096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87" y="3784891"/>
            <a:ext cx="3475372" cy="26038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2" y="1599454"/>
            <a:ext cx="3701797" cy="238334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" y="1142567"/>
            <a:ext cx="3298915" cy="227991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82" y="4520485"/>
            <a:ext cx="3131597" cy="2082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58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4" y="4172755"/>
            <a:ext cx="10972800" cy="2378611"/>
          </a:xfrm>
        </p:spPr>
      </p:pic>
      <p:sp>
        <p:nvSpPr>
          <p:cNvPr id="6" name="TextBox 5"/>
          <p:cNvSpPr txBox="1"/>
          <p:nvPr/>
        </p:nvSpPr>
        <p:spPr>
          <a:xfrm>
            <a:off x="566670" y="3670479"/>
            <a:ext cx="495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문헌자료 정리</a:t>
            </a:r>
            <a:endParaRPr lang="ko-KR" altLang="en-US" b="1" dirty="0"/>
          </a:p>
        </p:txBody>
      </p:sp>
      <p:graphicFrame>
        <p:nvGraphicFramePr>
          <p:cNvPr id="12" name="다이어그램 11"/>
          <p:cNvGraphicFramePr/>
          <p:nvPr>
            <p:extLst>
              <p:ext uri="{D42A27DB-BD31-4B8C-83A1-F6EECF244321}">
                <p14:modId xmlns="" xmlns:p14="http://schemas.microsoft.com/office/powerpoint/2010/main" val="1701369295"/>
              </p:ext>
            </p:extLst>
          </p:nvPr>
        </p:nvGraphicFramePr>
        <p:xfrm>
          <a:off x="312850" y="1698654"/>
          <a:ext cx="11600108" cy="159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직사각형 12"/>
          <p:cNvSpPr/>
          <p:nvPr/>
        </p:nvSpPr>
        <p:spPr>
          <a:xfrm>
            <a:off x="312850" y="566672"/>
            <a:ext cx="4237149" cy="85000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</a:rPr>
              <a:t>1. </a:t>
            </a:r>
            <a:r>
              <a:rPr lang="ko-KR" altLang="en-US" sz="3600" dirty="0" smtClean="0">
                <a:solidFill>
                  <a:schemeClr val="tx1"/>
                </a:solidFill>
              </a:rPr>
              <a:t>문헌자료 </a:t>
            </a:r>
            <a:r>
              <a:rPr lang="ko-KR" altLang="en-US" sz="3600" dirty="0" smtClean="0">
                <a:solidFill>
                  <a:schemeClr val="tx1"/>
                </a:solidFill>
              </a:rPr>
              <a:t>분석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5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60609" y="540914"/>
            <a:ext cx="4237149" cy="85000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</a:rPr>
              <a:t>2. </a:t>
            </a:r>
            <a:r>
              <a:rPr lang="ko-KR" altLang="en-US" sz="3600" dirty="0" smtClean="0">
                <a:solidFill>
                  <a:schemeClr val="tx1"/>
                </a:solidFill>
              </a:rPr>
              <a:t>실험자료 </a:t>
            </a:r>
            <a:r>
              <a:rPr lang="ko-KR" altLang="en-US" sz="3600" dirty="0" smtClean="0">
                <a:solidFill>
                  <a:schemeClr val="tx1"/>
                </a:solidFill>
              </a:rPr>
              <a:t>분석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24" y="965917"/>
            <a:ext cx="6883759" cy="5743976"/>
          </a:xfrm>
          <a:prstGeom prst="rect">
            <a:avLst/>
          </a:prstGeom>
        </p:spPr>
      </p:pic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="" xmlns:p14="http://schemas.microsoft.com/office/powerpoint/2010/main" val="2670614339"/>
              </p:ext>
            </p:extLst>
          </p:nvPr>
        </p:nvGraphicFramePr>
        <p:xfrm>
          <a:off x="643944" y="1571223"/>
          <a:ext cx="3953814" cy="481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9759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17"/>
          <a:stretch/>
        </p:blipFill>
        <p:spPr>
          <a:xfrm>
            <a:off x="1672510" y="1314849"/>
            <a:ext cx="8257102" cy="4494727"/>
          </a:xfrm>
        </p:spPr>
      </p:pic>
      <p:sp>
        <p:nvSpPr>
          <p:cNvPr id="7" name="TextBox 6"/>
          <p:cNvSpPr txBox="1"/>
          <p:nvPr/>
        </p:nvSpPr>
        <p:spPr>
          <a:xfrm>
            <a:off x="1201503" y="725372"/>
            <a:ext cx="223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어디 아픈가</a:t>
            </a:r>
            <a:r>
              <a:rPr lang="en-US" altLang="ko-KR" sz="2400" dirty="0" smtClean="0"/>
              <a:t>? 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 rot="21107430">
            <a:off x="7585656" y="740225"/>
            <a:ext cx="31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공부하기 싫은가</a:t>
            </a:r>
            <a:r>
              <a:rPr lang="en-US" altLang="ko-KR" sz="2400" dirty="0" smtClean="0"/>
              <a:t>? 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476704" y="3324827"/>
            <a:ext cx="216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우울한가</a:t>
            </a:r>
            <a:r>
              <a:rPr lang="en-US" altLang="ko-KR" sz="2400" dirty="0" smtClean="0"/>
              <a:t>? 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2375" y="1216950"/>
            <a:ext cx="223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왜 아프지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  <p:sp>
        <p:nvSpPr>
          <p:cNvPr id="11" name="TextBox 10"/>
          <p:cNvSpPr txBox="1"/>
          <p:nvPr/>
        </p:nvSpPr>
        <p:spPr>
          <a:xfrm rot="20606219">
            <a:off x="10109916" y="3863594"/>
            <a:ext cx="216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왜 우울하지</a:t>
            </a:r>
            <a:r>
              <a:rPr lang="en-US" altLang="ko-KR" sz="2400" dirty="0" smtClean="0"/>
              <a:t>? </a:t>
            </a:r>
            <a:endParaRPr lang="ko-KR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489" y="4842388"/>
            <a:ext cx="216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나도 저런데</a:t>
            </a:r>
            <a:r>
              <a:rPr lang="en-US" altLang="ko-KR" sz="2400" dirty="0" smtClean="0"/>
              <a:t>..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 rot="669011">
            <a:off x="7104845" y="6129432"/>
            <a:ext cx="270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그러든가 말든가</a:t>
            </a:r>
            <a:r>
              <a:rPr lang="en-US" altLang="ko-KR" sz="2400" dirty="0"/>
              <a:t>~</a:t>
            </a:r>
            <a:endParaRPr lang="ko-KR" altLang="en-US" sz="2400" dirty="0"/>
          </a:p>
        </p:txBody>
      </p:sp>
      <p:sp>
        <p:nvSpPr>
          <p:cNvPr id="14" name="TextBox 13"/>
          <p:cNvSpPr txBox="1"/>
          <p:nvPr/>
        </p:nvSpPr>
        <p:spPr>
          <a:xfrm rot="20443756">
            <a:off x="2364519" y="5971557"/>
            <a:ext cx="270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뭘 이런걸 보래</a:t>
            </a:r>
            <a:r>
              <a:rPr lang="en-US" altLang="ko-KR" sz="2400" dirty="0" smtClean="0"/>
              <a:t>~ </a:t>
            </a:r>
            <a:endParaRPr lang="ko-KR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11782" y="1931434"/>
            <a:ext cx="371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둘이 싸웠나</a:t>
            </a:r>
            <a:r>
              <a:rPr lang="en-US" altLang="ko-KR" sz="2400" dirty="0" smtClean="0"/>
              <a:t>? </a:t>
            </a:r>
            <a:r>
              <a:rPr lang="ko-KR" altLang="en-US" sz="2400" dirty="0" smtClean="0"/>
              <a:t>왜 싸웠지</a:t>
            </a:r>
            <a:r>
              <a:rPr lang="en-US" altLang="ko-KR" sz="2400" dirty="0" smtClean="0"/>
              <a:t>?</a:t>
            </a:r>
            <a:endParaRPr lang="ko-KR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42791" y="1305165"/>
            <a:ext cx="270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왜 공부하기 싫지</a:t>
            </a:r>
            <a:r>
              <a:rPr lang="en-US" altLang="ko-KR" sz="2400" dirty="0" smtClean="0"/>
              <a:t>? </a:t>
            </a:r>
            <a:endParaRPr lang="ko-KR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9" y="2743062"/>
            <a:ext cx="27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스마트폰</a:t>
            </a:r>
            <a:r>
              <a:rPr lang="ko-KR" altLang="en-US" sz="2400" dirty="0" smtClean="0"/>
              <a:t> 뺏겼나</a:t>
            </a:r>
            <a:r>
              <a:rPr lang="en-US" altLang="ko-KR" sz="2400" dirty="0"/>
              <a:t>?</a:t>
            </a:r>
            <a:endParaRPr lang="ko-KR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709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71223"/>
            <a:ext cx="10515600" cy="4605740"/>
          </a:xfrm>
        </p:spPr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분석 결과 요약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시사점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제언 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결론도출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923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2326" y="2999361"/>
            <a:ext cx="10972800" cy="960120"/>
          </a:xfrm>
        </p:spPr>
        <p:txBody>
          <a:bodyPr/>
          <a:lstStyle/>
          <a:p>
            <a:r>
              <a:rPr lang="ko-KR" altLang="en-US" dirty="0" smtClean="0"/>
              <a:t>써봅시다</a:t>
            </a:r>
            <a:r>
              <a:rPr lang="en-US" altLang="ko-KR" dirty="0" smtClean="0"/>
              <a:t>! </a:t>
            </a:r>
            <a:r>
              <a:rPr lang="ko-KR" altLang="en-US" dirty="0" smtClean="0"/>
              <a:t>논문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121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96215" y="283334"/>
            <a:ext cx="11539471" cy="9144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+mj-lt"/>
              </a:rPr>
              <a:t>고등학생의 입시스트레스가 정신건강에 미치는 영향 </a:t>
            </a:r>
            <a:endParaRPr lang="en-US" altLang="ko-KR" sz="2800" dirty="0" smtClean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9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19441127"/>
              </p:ext>
            </p:extLst>
          </p:nvPr>
        </p:nvGraphicFramePr>
        <p:xfrm>
          <a:off x="1715305" y="1699229"/>
          <a:ext cx="8701289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964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97699"/>
            <a:ext cx="10515600" cy="1325563"/>
          </a:xfrm>
        </p:spPr>
        <p:txBody>
          <a:bodyPr/>
          <a:lstStyle/>
          <a:p>
            <a:r>
              <a:rPr lang="en-US" altLang="ko-KR" dirty="0" smtClean="0"/>
              <a:t>I. </a:t>
            </a:r>
            <a:r>
              <a:rPr lang="ko-KR" altLang="en-US" dirty="0" smtClean="0"/>
              <a:t>서론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237631" cy="4832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>
                <a:solidFill>
                  <a:srgbClr val="FF0000"/>
                </a:solidFill>
              </a:rPr>
              <a:t>문제제기</a:t>
            </a:r>
            <a:r>
              <a:rPr lang="en-US" altLang="ko-KR" dirty="0" smtClean="0"/>
              <a:t>: </a:t>
            </a:r>
            <a:r>
              <a:rPr lang="ko-KR" altLang="en-US" dirty="0" smtClean="0"/>
              <a:t>현재 우리 사회에 무엇이 문제인가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연구의 </a:t>
            </a:r>
            <a:r>
              <a:rPr lang="ko-KR" altLang="en-US" dirty="0" smtClean="0">
                <a:solidFill>
                  <a:srgbClr val="FF0000"/>
                </a:solidFill>
              </a:rPr>
              <a:t>필요성</a:t>
            </a:r>
            <a:r>
              <a:rPr lang="ko-KR" altLang="en-US" dirty="0" smtClean="0"/>
              <a:t> 및 </a:t>
            </a:r>
            <a:r>
              <a:rPr lang="ko-KR" altLang="en-US" dirty="0" smtClean="0">
                <a:solidFill>
                  <a:srgbClr val="FF0000"/>
                </a:solidFill>
              </a:rPr>
              <a:t>목적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 smtClean="0"/>
              <a:t>  - </a:t>
            </a:r>
            <a:r>
              <a:rPr lang="ko-KR" altLang="en-US" dirty="0" smtClean="0"/>
              <a:t>이 연구가 왜 필요한가</a:t>
            </a:r>
            <a:r>
              <a:rPr lang="en-US" altLang="ko-KR" dirty="0" smtClean="0"/>
              <a:t>?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이 연구의 목적이 무엇인가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다른 연구와의 </a:t>
            </a:r>
            <a:r>
              <a:rPr lang="ko-KR" altLang="en-US" dirty="0" smtClean="0">
                <a:solidFill>
                  <a:srgbClr val="FF0000"/>
                </a:solidFill>
              </a:rPr>
              <a:t>차이점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다른 사람들은 </a:t>
            </a:r>
            <a:r>
              <a:rPr lang="en-US" altLang="ko-KR" dirty="0" smtClean="0"/>
              <a:t>~~</a:t>
            </a:r>
            <a:r>
              <a:rPr lang="ko-KR" altLang="en-US" dirty="0" smtClean="0"/>
              <a:t>한 연구를 했는데</a:t>
            </a:r>
            <a:r>
              <a:rPr lang="en-US" altLang="ko-KR" dirty="0" smtClean="0"/>
              <a:t>, 00</a:t>
            </a:r>
            <a:r>
              <a:rPr lang="ko-KR" altLang="en-US" dirty="0" smtClean="0"/>
              <a:t>한 연구는 없었음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그래서 나는 이러한 연구를 해보겠다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>
                <a:solidFill>
                  <a:srgbClr val="FF0000"/>
                </a:solidFill>
              </a:rPr>
              <a:t>연구문제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연구를 통해 밝히고 싶은 핵심을 </a:t>
            </a:r>
            <a:r>
              <a:rPr lang="ko-KR" altLang="en-US" dirty="0" err="1" smtClean="0"/>
              <a:t>질문형으로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729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86" t="4060" r="10562" b="8815"/>
          <a:stretch/>
        </p:blipFill>
        <p:spPr>
          <a:xfrm>
            <a:off x="0" y="0"/>
            <a:ext cx="5164428" cy="6858000"/>
          </a:xfrm>
          <a:prstGeom prst="rect">
            <a:avLst/>
          </a:prstGeom>
        </p:spPr>
      </p:pic>
      <p:sp>
        <p:nvSpPr>
          <p:cNvPr id="7" name="오른쪽 화살표 6"/>
          <p:cNvSpPr/>
          <p:nvPr/>
        </p:nvSpPr>
        <p:spPr>
          <a:xfrm>
            <a:off x="5164428" y="3309870"/>
            <a:ext cx="824248" cy="3219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81859" y="2987899"/>
            <a:ext cx="5422006" cy="875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오늘날 현대인들은 스트레스를 받는다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오른쪽 화살표 8"/>
          <p:cNvSpPr/>
          <p:nvPr/>
        </p:nvSpPr>
        <p:spPr>
          <a:xfrm>
            <a:off x="5164428" y="4621369"/>
            <a:ext cx="824248" cy="3219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81859" y="4344473"/>
            <a:ext cx="5422006" cy="875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청소년들도 스트레스를 받는다</a:t>
            </a:r>
            <a:r>
              <a:rPr lang="en-US" altLang="ko-KR" dirty="0" smtClean="0"/>
              <a:t>.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5164428" y="5932868"/>
            <a:ext cx="824248" cy="3219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81859" y="5701047"/>
            <a:ext cx="5422006" cy="875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청소년들은 학업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가정 등에 의해 스트레스를 받는다</a:t>
            </a:r>
            <a:r>
              <a:rPr lang="en-US" altLang="ko-KR" dirty="0" smtClean="0"/>
              <a:t>. </a:t>
            </a:r>
          </a:p>
          <a:p>
            <a:pPr algn="ctr"/>
            <a:r>
              <a:rPr lang="ko-KR" altLang="en-US" dirty="0" smtClean="0"/>
              <a:t>이러한 스트레스는 우울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불안을 유발한다</a:t>
            </a:r>
            <a:r>
              <a:rPr lang="en-US" altLang="ko-KR" dirty="0" smtClean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250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791"/>
            <a:ext cx="5912143" cy="4124795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 flipV="1">
            <a:off x="283333" y="2575775"/>
            <a:ext cx="5422006" cy="1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90152" y="2910625"/>
            <a:ext cx="34644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오른쪽 화살표 8"/>
          <p:cNvSpPr/>
          <p:nvPr/>
        </p:nvSpPr>
        <p:spPr>
          <a:xfrm>
            <a:off x="5912143" y="2749639"/>
            <a:ext cx="824248" cy="3219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186411" y="2472743"/>
            <a:ext cx="4533364" cy="875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청소년의 정신건강은 성장발달에 중요하다</a:t>
            </a:r>
            <a:endParaRPr lang="en-US" altLang="ko-KR" dirty="0" smtClean="0"/>
          </a:p>
        </p:txBody>
      </p:sp>
      <p:sp>
        <p:nvSpPr>
          <p:cNvPr id="14" name="오른쪽 화살표 13"/>
          <p:cNvSpPr/>
          <p:nvPr/>
        </p:nvSpPr>
        <p:spPr>
          <a:xfrm>
            <a:off x="5912143" y="4616187"/>
            <a:ext cx="824248" cy="3219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186411" y="4170792"/>
            <a:ext cx="4533364" cy="15347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rgbClr val="FF0000"/>
                </a:solidFill>
              </a:rPr>
              <a:t>본 연구의 목적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ko-KR" altLang="en-US" dirty="0" smtClean="0"/>
              <a:t>고등학생의 입시 스트레스와 정신건강 간에 실제로 관계가 있는지 알아보고 싶다</a:t>
            </a:r>
            <a:r>
              <a:rPr lang="en-US" altLang="ko-KR" dirty="0" smtClean="0"/>
              <a:t>.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8636" y="4042188"/>
            <a:ext cx="5821991" cy="1791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 flipV="1">
            <a:off x="283333" y="4365938"/>
            <a:ext cx="5577294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8636" y="4752304"/>
            <a:ext cx="1970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6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87" y="2415995"/>
            <a:ext cx="8265286" cy="2735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63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II. </a:t>
            </a:r>
            <a:r>
              <a:rPr lang="ko-KR" altLang="en-US" dirty="0" err="1" smtClean="0"/>
              <a:t>이론적배경</a:t>
            </a:r>
            <a:r>
              <a:rPr lang="en-US" altLang="ko-KR" dirty="0" smtClean="0"/>
              <a:t>(</a:t>
            </a:r>
            <a:r>
              <a:rPr lang="ko-KR" altLang="en-US" dirty="0" smtClean="0"/>
              <a:t>선행연구분석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="" xmlns:p14="http://schemas.microsoft.com/office/powerpoint/2010/main" val="1194351000"/>
              </p:ext>
            </p:extLst>
          </p:nvPr>
        </p:nvGraphicFramePr>
        <p:xfrm>
          <a:off x="417356" y="2028020"/>
          <a:ext cx="11357288" cy="3046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560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76302" cy="31337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95113"/>
            <a:ext cx="6276303" cy="20193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3" y="0"/>
            <a:ext cx="5915698" cy="16192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4" y="1619250"/>
            <a:ext cx="5819777" cy="286702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15910" y="899777"/>
            <a:ext cx="1171977" cy="542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276301" y="0"/>
            <a:ext cx="1171977" cy="542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270456" y="1867437"/>
            <a:ext cx="1352282" cy="128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384219" y="3850783"/>
            <a:ext cx="1766552" cy="107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6525291" y="1035878"/>
            <a:ext cx="1352282" cy="128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6746379" y="1990121"/>
            <a:ext cx="1352282" cy="128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03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III. </a:t>
            </a:r>
            <a:r>
              <a:rPr lang="ko-KR" altLang="en-US" dirty="0" smtClean="0"/>
              <a:t>연구방법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="" xmlns:p14="http://schemas.microsoft.com/office/powerpoint/2010/main" val="397482684"/>
              </p:ext>
            </p:extLst>
          </p:nvPr>
        </p:nvGraphicFramePr>
        <p:xfrm>
          <a:off x="547888" y="1530440"/>
          <a:ext cx="11096223" cy="485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537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5503891"/>
              </p:ext>
            </p:extLst>
          </p:nvPr>
        </p:nvGraphicFramePr>
        <p:xfrm>
          <a:off x="825322" y="1931204"/>
          <a:ext cx="10515600" cy="4637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5322" y="682581"/>
            <a:ext cx="145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/>
              <a:t>목차</a:t>
            </a:r>
            <a:endParaRPr lang="ko-KR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1976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7161" cy="28670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659"/>
            <a:ext cx="5937161" cy="4649341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 flipV="1">
            <a:off x="218570" y="1459270"/>
            <a:ext cx="5577294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1325777" y="1712890"/>
            <a:ext cx="3928798" cy="1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오른쪽 화살표 8"/>
          <p:cNvSpPr/>
          <p:nvPr/>
        </p:nvSpPr>
        <p:spPr>
          <a:xfrm>
            <a:off x="5937161" y="1645243"/>
            <a:ext cx="824248" cy="3219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770000" y="1368347"/>
            <a:ext cx="5422006" cy="875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설문조사는 남</a:t>
            </a:r>
            <a:r>
              <a:rPr lang="en-US" altLang="ko-KR" dirty="0" smtClean="0"/>
              <a:t>,</a:t>
            </a:r>
            <a:r>
              <a:rPr lang="ko-KR" altLang="en-US" dirty="0" smtClean="0"/>
              <a:t>여 몇 명</a:t>
            </a:r>
            <a:r>
              <a:rPr lang="en-US" altLang="ko-KR" dirty="0" smtClean="0"/>
              <a:t>.</a:t>
            </a:r>
          </a:p>
          <a:p>
            <a:pPr algn="ctr"/>
            <a:r>
              <a:rPr lang="ko-KR" altLang="en-US" dirty="0" smtClean="0"/>
              <a:t>왜 대상이 고등학교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학년인지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770000" y="3491881"/>
            <a:ext cx="5422006" cy="15013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설문은 언제부터 언제까지</a:t>
            </a:r>
            <a:r>
              <a:rPr lang="en-US" altLang="ko-KR" dirty="0" smtClean="0"/>
              <a:t>.</a:t>
            </a:r>
          </a:p>
          <a:p>
            <a:pPr algn="ctr"/>
            <a:r>
              <a:rPr lang="ko-KR" altLang="en-US" dirty="0" smtClean="0"/>
              <a:t>설문학교는 어떻게 구했으며</a:t>
            </a:r>
            <a:r>
              <a:rPr lang="en-US" altLang="ko-KR" dirty="0" smtClean="0"/>
              <a:t>. </a:t>
            </a:r>
          </a:p>
          <a:p>
            <a:pPr algn="ctr"/>
            <a:r>
              <a:rPr lang="ko-KR" altLang="en-US" dirty="0" smtClean="0"/>
              <a:t>설문시간은 </a:t>
            </a:r>
            <a:r>
              <a:rPr lang="ko-KR" altLang="en-US" dirty="0" err="1" smtClean="0"/>
              <a:t>어느정도</a:t>
            </a:r>
            <a:r>
              <a:rPr lang="en-US" altLang="ko-KR" dirty="0"/>
              <a:t>.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설문지는 얼마나 배부하고 수거했는지</a:t>
            </a:r>
            <a:endParaRPr lang="en-US" altLang="ko-KR" dirty="0" smtClean="0"/>
          </a:p>
        </p:txBody>
      </p:sp>
      <p:sp>
        <p:nvSpPr>
          <p:cNvPr id="13" name="직사각형 12"/>
          <p:cNvSpPr/>
          <p:nvPr/>
        </p:nvSpPr>
        <p:spPr>
          <a:xfrm>
            <a:off x="0" y="3409479"/>
            <a:ext cx="5937161" cy="1666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911404" y="4081594"/>
            <a:ext cx="824248" cy="32197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57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07617" cy="56197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5" y="243424"/>
            <a:ext cx="5984383" cy="2428875"/>
          </a:xfrm>
          <a:prstGeom prst="rect">
            <a:avLst/>
          </a:prstGeom>
        </p:spPr>
      </p:pic>
      <p:sp>
        <p:nvSpPr>
          <p:cNvPr id="8" name="아래쪽 화살표 7"/>
          <p:cNvSpPr/>
          <p:nvPr/>
        </p:nvSpPr>
        <p:spPr>
          <a:xfrm>
            <a:off x="8671773" y="2958484"/>
            <a:ext cx="850006" cy="61590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207617" y="3974205"/>
            <a:ext cx="5881352" cy="875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설문 문항을 직접 만들지 않았다면</a:t>
            </a:r>
            <a:r>
              <a:rPr lang="en-US" altLang="ko-KR" dirty="0" smtClean="0"/>
              <a:t>..</a:t>
            </a:r>
          </a:p>
          <a:p>
            <a:pPr algn="ctr"/>
            <a:r>
              <a:rPr lang="ko-KR" altLang="en-US" dirty="0" smtClean="0"/>
              <a:t>설문 문항의 출처를 반드시 밝혀야 함</a:t>
            </a:r>
            <a:r>
              <a:rPr lang="en-US" altLang="ko-KR" dirty="0" smtClean="0"/>
              <a:t>!! </a:t>
            </a: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6359646" y="557749"/>
            <a:ext cx="5577294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6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VI. </a:t>
            </a:r>
            <a:r>
              <a:rPr lang="ko-KR" altLang="en-US" dirty="0" smtClean="0"/>
              <a:t>연구결과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20340750"/>
              </p:ext>
            </p:extLst>
          </p:nvPr>
        </p:nvGraphicFramePr>
        <p:xfrm>
          <a:off x="838200" y="1825625"/>
          <a:ext cx="10515600" cy="3905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577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67"/>
          <a:stretch/>
        </p:blipFill>
        <p:spPr>
          <a:xfrm>
            <a:off x="0" y="0"/>
            <a:ext cx="5808372" cy="685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0"/>
            <a:ext cx="594574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2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V. </a:t>
            </a:r>
            <a:r>
              <a:rPr lang="ko-KR" altLang="en-US" dirty="0" smtClean="0"/>
              <a:t>결론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="" xmlns:p14="http://schemas.microsoft.com/office/powerpoint/2010/main" val="3854702124"/>
              </p:ext>
            </p:extLst>
          </p:nvPr>
        </p:nvGraphicFramePr>
        <p:xfrm>
          <a:off x="533400" y="1700214"/>
          <a:ext cx="11353800" cy="318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188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110"/>
          <a:stretch/>
        </p:blipFill>
        <p:spPr>
          <a:xfrm>
            <a:off x="0" y="0"/>
            <a:ext cx="5847008" cy="30136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00" y="0"/>
            <a:ext cx="6123100" cy="4086225"/>
          </a:xfrm>
          <a:prstGeom prst="rect">
            <a:avLst/>
          </a:prstGeom>
        </p:spPr>
      </p:pic>
      <p:sp>
        <p:nvSpPr>
          <p:cNvPr id="6" name="아래쪽 화살표 5"/>
          <p:cNvSpPr/>
          <p:nvPr/>
        </p:nvSpPr>
        <p:spPr>
          <a:xfrm>
            <a:off x="2498501" y="3330999"/>
            <a:ext cx="850006" cy="61590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3031" y="4264248"/>
            <a:ext cx="5640946" cy="875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연구요약</a:t>
            </a:r>
            <a:endParaRPr lang="en-US" altLang="ko-KR" dirty="0" smtClean="0"/>
          </a:p>
        </p:txBody>
      </p:sp>
      <p:sp>
        <p:nvSpPr>
          <p:cNvPr id="8" name="아래쪽 화살표 7"/>
          <p:cNvSpPr/>
          <p:nvPr/>
        </p:nvSpPr>
        <p:spPr>
          <a:xfrm>
            <a:off x="8774804" y="4086225"/>
            <a:ext cx="850006" cy="61590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068900" y="5101946"/>
            <a:ext cx="6123100" cy="1620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제안</a:t>
            </a:r>
            <a:endParaRPr lang="en-US" altLang="ko-KR" dirty="0"/>
          </a:p>
          <a:p>
            <a:pPr marL="342900" indent="-342900" algn="ctr">
              <a:buAutoNum type="arabicPeriod"/>
            </a:pPr>
            <a:r>
              <a:rPr lang="ko-KR" altLang="en-US" dirty="0" smtClean="0"/>
              <a:t>입시 스트레스를 줄이는 방안을 정책화 해야 한다</a:t>
            </a:r>
            <a:r>
              <a:rPr lang="en-US" altLang="ko-KR" dirty="0" smtClean="0"/>
              <a:t>.</a:t>
            </a:r>
          </a:p>
          <a:p>
            <a:pPr marL="342900" indent="-342900" algn="ctr">
              <a:buAutoNum type="arabicPeriod"/>
            </a:pPr>
            <a:r>
              <a:rPr lang="ko-KR" altLang="en-US" dirty="0" smtClean="0"/>
              <a:t>성별에 따라 입시스트레스가 다르므로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고려하여 남녀간 스트레스 해소 방안을 차별화하여야 한다</a:t>
            </a:r>
            <a:r>
              <a:rPr lang="en-US" altLang="ko-KR" dirty="0" smtClean="0"/>
              <a:t>. </a:t>
            </a: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6341803" y="1150177"/>
            <a:ext cx="5577294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52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참고문헌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99" y="1499616"/>
            <a:ext cx="5856935" cy="5210277"/>
          </a:xfrm>
        </p:spPr>
      </p:pic>
    </p:spTree>
    <p:extLst>
      <p:ext uri="{BB962C8B-B14F-4D97-AF65-F5344CB8AC3E}">
        <p14:creationId xmlns="" xmlns:p14="http://schemas.microsoft.com/office/powerpoint/2010/main" val="22046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72485" y="2307283"/>
            <a:ext cx="9144000" cy="1011462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 smtClean="0"/>
              <a:t>3. </a:t>
            </a:r>
            <a:r>
              <a:rPr lang="ko-KR" altLang="en-US" sz="4800" dirty="0" smtClean="0"/>
              <a:t>연구윤리가 뭐지</a:t>
            </a:r>
            <a:r>
              <a:rPr lang="en-US" altLang="ko-KR" sz="4800" dirty="0" smtClean="0"/>
              <a:t>?</a:t>
            </a:r>
            <a:endParaRPr lang="ko-KR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4473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0622" y="633702"/>
            <a:ext cx="10515600" cy="731459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생각 도둑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199" y="1516533"/>
            <a:ext cx="10881575" cy="1110758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표절</a:t>
            </a:r>
            <a:r>
              <a:rPr lang="en-US" altLang="ko-KR" sz="2800" dirty="0" smtClean="0"/>
              <a:t>(Plagiarism) </a:t>
            </a:r>
            <a:r>
              <a:rPr lang="ko-KR" altLang="en-US" sz="2800" dirty="0" smtClean="0"/>
              <a:t>다른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사람의 말이나 생각을 자기의 것인 양 표현하는 </a:t>
            </a:r>
            <a:r>
              <a:rPr lang="ko-KR" altLang="en-US" sz="2800" dirty="0" smtClean="0">
                <a:solidFill>
                  <a:srgbClr val="FF0000"/>
                </a:solidFill>
              </a:rPr>
              <a:t>지능적인 절도행위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="" xmlns:p14="http://schemas.microsoft.com/office/powerpoint/2010/main" val="3466442996"/>
              </p:ext>
            </p:extLst>
          </p:nvPr>
        </p:nvGraphicFramePr>
        <p:xfrm>
          <a:off x="838199" y="2517818"/>
          <a:ext cx="4751232" cy="418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="" xmlns:p14="http://schemas.microsoft.com/office/powerpoint/2010/main" val="283305033"/>
              </p:ext>
            </p:extLst>
          </p:nvPr>
        </p:nvGraphicFramePr>
        <p:xfrm>
          <a:off x="6278986" y="2627291"/>
          <a:ext cx="5363516" cy="388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0361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표절 검사기</a:t>
            </a:r>
            <a:r>
              <a:rPr lang="en-US" altLang="ko-KR" dirty="0" smtClean="0"/>
              <a:t>(Copy </a:t>
            </a:r>
            <a:r>
              <a:rPr lang="en-US" altLang="ko-KR" dirty="0"/>
              <a:t>K</a:t>
            </a:r>
            <a:r>
              <a:rPr lang="en-US" altLang="ko-KR" dirty="0" smtClean="0"/>
              <a:t>iller)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84" y="1874333"/>
            <a:ext cx="8082031" cy="4714518"/>
          </a:xfrm>
        </p:spPr>
      </p:pic>
    </p:spTree>
    <p:extLst>
      <p:ext uri="{BB962C8B-B14F-4D97-AF65-F5344CB8AC3E}">
        <p14:creationId xmlns="" xmlns:p14="http://schemas.microsoft.com/office/powerpoint/2010/main" val="38225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72485" y="2307283"/>
            <a:ext cx="9144000" cy="1011462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 smtClean="0"/>
              <a:t>1. </a:t>
            </a:r>
            <a:r>
              <a:rPr lang="ko-KR" altLang="en-US" sz="4800" dirty="0" smtClean="0"/>
              <a:t>연구 왜 하지</a:t>
            </a:r>
            <a:r>
              <a:rPr lang="en-US" altLang="ko-KR" sz="4800" dirty="0" smtClean="0"/>
              <a:t>?</a:t>
            </a:r>
            <a:endParaRPr lang="ko-KR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5060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64" y="1515253"/>
            <a:ext cx="7588881" cy="5342747"/>
          </a:xfrm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</p:spPr>
        <p:txBody>
          <a:bodyPr/>
          <a:lstStyle/>
          <a:p>
            <a:r>
              <a:rPr lang="ko-KR" altLang="en-US" dirty="0" smtClean="0"/>
              <a:t>표절 검사 결과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91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8368" y="3361384"/>
            <a:ext cx="222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rgbClr val="00B050"/>
                </a:solidFill>
              </a:rPr>
              <a:t>The end</a:t>
            </a:r>
            <a:endParaRPr lang="ko-KR" alt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8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1685985"/>
              </p:ext>
            </p:extLst>
          </p:nvPr>
        </p:nvGraphicFramePr>
        <p:xfrm>
          <a:off x="583841" y="1613080"/>
          <a:ext cx="1099426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1369" y="2292439"/>
            <a:ext cx="116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연구</a:t>
            </a:r>
            <a:endParaRPr lang="ko-KR" altLang="en-US" sz="2400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838200" y="609825"/>
            <a:ext cx="10515600" cy="832610"/>
          </a:xfrm>
        </p:spPr>
        <p:txBody>
          <a:bodyPr/>
          <a:lstStyle/>
          <a:p>
            <a:r>
              <a:rPr lang="ko-KR" altLang="en-US" dirty="0" smtClean="0"/>
              <a:t>개념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324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72485" y="2307283"/>
            <a:ext cx="9144000" cy="1011462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dirty="0" smtClean="0"/>
              <a:t>2. </a:t>
            </a:r>
            <a:r>
              <a:rPr lang="ko-KR" altLang="en-US" sz="4800" dirty="0" smtClean="0"/>
              <a:t>연구 어떻게 하지</a:t>
            </a:r>
            <a:r>
              <a:rPr lang="en-US" altLang="ko-KR" sz="4800" dirty="0" smtClean="0"/>
              <a:t>?</a:t>
            </a:r>
            <a:endParaRPr lang="ko-KR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6343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954110" y="39088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연구는 어떻게 하지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graphicFrame>
        <p:nvGraphicFramePr>
          <p:cNvPr id="5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56602713"/>
              </p:ext>
            </p:extLst>
          </p:nvPr>
        </p:nvGraphicFramePr>
        <p:xfrm>
          <a:off x="2525332" y="1841679"/>
          <a:ext cx="8280043" cy="476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1287887" y="2279561"/>
            <a:ext cx="1854557" cy="113334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/>
              <a:t>논문</a:t>
            </a:r>
            <a:endParaRPr lang="en-US" altLang="ko-KR" sz="2400" dirty="0" smtClean="0"/>
          </a:p>
          <a:p>
            <a:pPr algn="ctr"/>
            <a:r>
              <a:rPr lang="ko-KR" altLang="en-US" sz="2400" dirty="0" smtClean="0"/>
              <a:t>보고서</a:t>
            </a:r>
            <a:endParaRPr lang="en-US" altLang="ko-KR" sz="2400" dirty="0" smtClean="0"/>
          </a:p>
        </p:txBody>
      </p:sp>
      <p:cxnSp>
        <p:nvCxnSpPr>
          <p:cNvPr id="8" name="구부러진 연결선 7"/>
          <p:cNvCxnSpPr/>
          <p:nvPr/>
        </p:nvCxnSpPr>
        <p:spPr>
          <a:xfrm rot="10800000">
            <a:off x="3142445" y="3309871"/>
            <a:ext cx="914401" cy="42500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47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609825"/>
            <a:ext cx="10515600" cy="832610"/>
          </a:xfrm>
        </p:spPr>
        <p:txBody>
          <a:bodyPr/>
          <a:lstStyle/>
          <a:p>
            <a:r>
              <a:rPr lang="ko-KR" altLang="en-US" dirty="0" smtClean="0"/>
              <a:t>주제선정 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7334711"/>
              </p:ext>
            </p:extLst>
          </p:nvPr>
        </p:nvGraphicFramePr>
        <p:xfrm>
          <a:off x="564524" y="2009106"/>
          <a:ext cx="11062952" cy="439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085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622703"/>
            <a:ext cx="10515600" cy="845489"/>
          </a:xfrm>
        </p:spPr>
        <p:txBody>
          <a:bodyPr/>
          <a:lstStyle/>
          <a:p>
            <a:r>
              <a:rPr lang="ko-KR" altLang="en-US" dirty="0" smtClean="0"/>
              <a:t>어떤 주제가 있을까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0241127"/>
              </p:ext>
            </p:extLst>
          </p:nvPr>
        </p:nvGraphicFramePr>
        <p:xfrm>
          <a:off x="133081" y="1587321"/>
          <a:ext cx="11445025" cy="514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802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994</Words>
  <Application>Microsoft Office PowerPoint</Application>
  <PresentationFormat>사용자 지정</PresentationFormat>
  <Paragraphs>201</Paragraphs>
  <Slides>41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41</vt:i4>
      </vt:variant>
    </vt:vector>
  </HeadingPairs>
  <TitlesOfParts>
    <vt:vector size="43" baseType="lpstr">
      <vt:lpstr>HDOfficeLightV0</vt:lpstr>
      <vt:lpstr>New_Simple01</vt:lpstr>
      <vt:lpstr>사회조사방법론 특강 </vt:lpstr>
      <vt:lpstr>슬라이드 2</vt:lpstr>
      <vt:lpstr>슬라이드 3</vt:lpstr>
      <vt:lpstr>1. 연구 왜 하지?</vt:lpstr>
      <vt:lpstr>개념</vt:lpstr>
      <vt:lpstr>2. 연구 어떻게 하지?</vt:lpstr>
      <vt:lpstr>2. 연구는 어떻게 하지? </vt:lpstr>
      <vt:lpstr>주제선정 </vt:lpstr>
      <vt:lpstr>어떤 주제가 있을까? </vt:lpstr>
      <vt:lpstr>자료수집 </vt:lpstr>
      <vt:lpstr>슬라이드 11</vt:lpstr>
      <vt:lpstr>키워드 써칭</vt:lpstr>
      <vt:lpstr>꼬리물기 써칭</vt:lpstr>
      <vt:lpstr>슬라이드 14</vt:lpstr>
      <vt:lpstr>슬라이드 15</vt:lpstr>
      <vt:lpstr>자료분석</vt:lpstr>
      <vt:lpstr>슬라이드 17</vt:lpstr>
      <vt:lpstr>슬라이드 18</vt:lpstr>
      <vt:lpstr>슬라이드 19</vt:lpstr>
      <vt:lpstr>결론도출</vt:lpstr>
      <vt:lpstr>써봅시다! 논문</vt:lpstr>
      <vt:lpstr>슬라이드 22</vt:lpstr>
      <vt:lpstr>I. 서론</vt:lpstr>
      <vt:lpstr>슬라이드 24</vt:lpstr>
      <vt:lpstr>슬라이드 25</vt:lpstr>
      <vt:lpstr>슬라이드 26</vt:lpstr>
      <vt:lpstr>II. 이론적배경(선행연구분석)</vt:lpstr>
      <vt:lpstr>슬라이드 28</vt:lpstr>
      <vt:lpstr>III. 연구방법</vt:lpstr>
      <vt:lpstr>슬라이드 30</vt:lpstr>
      <vt:lpstr>슬라이드 31</vt:lpstr>
      <vt:lpstr>VI. 연구결과</vt:lpstr>
      <vt:lpstr>슬라이드 33</vt:lpstr>
      <vt:lpstr>V. 결론</vt:lpstr>
      <vt:lpstr>슬라이드 35</vt:lpstr>
      <vt:lpstr>참고문헌</vt:lpstr>
      <vt:lpstr>3. 연구윤리가 뭐지?</vt:lpstr>
      <vt:lpstr>생각 도둑 </vt:lpstr>
      <vt:lpstr>표절 검사기(Copy Killer)</vt:lpstr>
      <vt:lpstr>표절 검사 결과</vt:lpstr>
      <vt:lpstr>슬라이드 41</vt:lpstr>
    </vt:vector>
  </TitlesOfParts>
  <Company>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사회조사방법론 특강</dc:title>
  <dc:creator>home</dc:creator>
  <cp:lastModifiedBy>Registered User</cp:lastModifiedBy>
  <cp:revision>58</cp:revision>
  <dcterms:created xsi:type="dcterms:W3CDTF">2017-06-23T13:56:25Z</dcterms:created>
  <dcterms:modified xsi:type="dcterms:W3CDTF">2018-05-30T04:20:30Z</dcterms:modified>
</cp:coreProperties>
</file>